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  <p:sldMasterId id="2147483678" r:id="rId2"/>
  </p:sldMasterIdLst>
  <p:notesMasterIdLst>
    <p:notesMasterId r:id="rId31"/>
  </p:notesMasterIdLst>
  <p:handoutMasterIdLst>
    <p:handoutMasterId r:id="rId32"/>
  </p:handoutMasterIdLst>
  <p:sldIdLst>
    <p:sldId id="257" r:id="rId3"/>
    <p:sldId id="256" r:id="rId4"/>
    <p:sldId id="263" r:id="rId5"/>
    <p:sldId id="273" r:id="rId6"/>
    <p:sldId id="274" r:id="rId7"/>
    <p:sldId id="275" r:id="rId8"/>
    <p:sldId id="276" r:id="rId9"/>
    <p:sldId id="277" r:id="rId10"/>
    <p:sldId id="278" r:id="rId11"/>
    <p:sldId id="258" r:id="rId12"/>
    <p:sldId id="279" r:id="rId13"/>
    <p:sldId id="280" r:id="rId14"/>
    <p:sldId id="281" r:id="rId15"/>
    <p:sldId id="282" r:id="rId16"/>
    <p:sldId id="283" r:id="rId17"/>
    <p:sldId id="284" r:id="rId18"/>
    <p:sldId id="287" r:id="rId19"/>
    <p:sldId id="262" r:id="rId20"/>
    <p:sldId id="267" r:id="rId21"/>
    <p:sldId id="285" r:id="rId22"/>
    <p:sldId id="286" r:id="rId23"/>
    <p:sldId id="264" r:id="rId24"/>
    <p:sldId id="270" r:id="rId25"/>
    <p:sldId id="271" r:id="rId26"/>
    <p:sldId id="265" r:id="rId27"/>
    <p:sldId id="272" r:id="rId28"/>
    <p:sldId id="269" r:id="rId29"/>
    <p:sldId id="260" r:id="rId30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第八組" id="{CFE465D4-1B6E-4D71-B2CD-A7E78170AE9D}">
          <p14:sldIdLst>
            <p14:sldId id="257"/>
            <p14:sldId id="256"/>
          </p14:sldIdLst>
        </p14:section>
        <p14:section name="團隊介紹" id="{A8BE8141-CAF7-496C-9780-327756CDB4DB}">
          <p14:sldIdLst>
            <p14:sldId id="263"/>
          </p14:sldIdLst>
        </p14:section>
        <p14:section name="開發技術" id="{11276226-4E8A-4C2C-9A0C-E73E15AB0454}">
          <p14:sldIdLst>
            <p14:sldId id="273"/>
            <p14:sldId id="274"/>
            <p14:sldId id="275"/>
            <p14:sldId id="276"/>
            <p14:sldId id="277"/>
          </p14:sldIdLst>
        </p14:section>
        <p14:section name="使用工具" id="{0885B288-C3C4-4914-9894-7C0C5F3647E3}">
          <p14:sldIdLst>
            <p14:sldId id="278"/>
          </p14:sldIdLst>
        </p14:section>
        <p14:section name="動機與目的" id="{15B56C07-322B-49E4-96B2-38100D464627}">
          <p14:sldIdLst>
            <p14:sldId id="258"/>
          </p14:sldIdLst>
        </p14:section>
        <p14:section name="目標客群" id="{4653734D-4C91-403E-AE8F-91FA90596BAA}">
          <p14:sldIdLst>
            <p14:sldId id="279"/>
          </p14:sldIdLst>
        </p14:section>
        <p14:section name="網站架構圖" id="{0EDB3FE5-FBD6-496B-8572-F2DD05244383}">
          <p14:sldIdLst>
            <p14:sldId id="280"/>
            <p14:sldId id="281"/>
          </p14:sldIdLst>
        </p14:section>
        <p14:section name="網站流程圖" id="{E04410A8-0F16-4026-8B76-5D97D6139635}">
          <p14:sldIdLst>
            <p14:sldId id="282"/>
          </p14:sldIdLst>
        </p14:section>
        <p14:section name="Logo設計" id="{768F94DE-6DAD-480F-B283-7327D77241F5}">
          <p14:sldIdLst>
            <p14:sldId id="283"/>
          </p14:sldIdLst>
        </p14:section>
        <p14:section name="視覺概念" id="{0DE4EDDB-0343-48D8-A5C1-60A4B9F70FB9}">
          <p14:sldIdLst>
            <p14:sldId id="284"/>
          </p14:sldIdLst>
        </p14:section>
        <p14:section name="成果展示" id="{485A3CF8-94C8-4AA1-A418-CCF238202AA5}">
          <p14:sldIdLst>
            <p14:sldId id="287"/>
          </p14:sldIdLst>
        </p14:section>
        <p14:section name="取消" id="{0E5C3A41-D4B7-401D-BF57-DFEAA281C150}">
          <p14:sldIdLst>
            <p14:sldId id="262"/>
            <p14:sldId id="267"/>
            <p14:sldId id="285"/>
            <p14:sldId id="286"/>
          </p14:sldIdLst>
        </p14:section>
        <p14:section name="資策會範本" id="{99BF6117-A94D-4674-B3C7-C3F0EE3DF326}">
          <p14:sldIdLst>
            <p14:sldId id="264"/>
            <p14:sldId id="270"/>
            <p14:sldId id="271"/>
            <p14:sldId id="265"/>
            <p14:sldId id="272"/>
            <p14:sldId id="26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70AD47"/>
    <a:srgbClr val="ED7D31"/>
    <a:srgbClr val="A5A5A5"/>
    <a:srgbClr val="636363"/>
    <a:srgbClr val="FFC72E"/>
    <a:srgbClr val="79B554"/>
    <a:srgbClr val="534341"/>
    <a:srgbClr val="68A2DB"/>
    <a:srgbClr val="F57A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79" autoAdjust="0"/>
    <p:restoredTop sz="94660" autoAdjust="0"/>
  </p:normalViewPr>
  <p:slideViewPr>
    <p:cSldViewPr showGuides="1">
      <p:cViewPr>
        <p:scale>
          <a:sx n="66" d="100"/>
          <a:sy n="66" d="100"/>
        </p:scale>
        <p:origin x="408" y="4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12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D0-49D3-82E0-D7E74551BBD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D0-49D3-82E0-D7E74551BBD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D0-49D3-82E0-D7E74551BBD2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數列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工作表1!$E$2:$E$5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D0-49D3-82E0-D7E74551BBD2}"/>
            </c:ext>
          </c:extLst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數列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工作表1!$F$2:$F$5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D0-49D3-82E0-D7E74551BBD2}"/>
            </c:ext>
          </c:extLst>
        </c:ser>
        <c:ser>
          <c:idx val="5"/>
          <c:order val="5"/>
          <c:tx>
            <c:strRef>
              <c:f>工作表1!$G$1</c:f>
              <c:strCache>
                <c:ptCount val="1"/>
                <c:pt idx="0">
                  <c:v>數列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工作表1!$G$2:$G$5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DD0-49D3-82E0-D7E74551BBD2}"/>
            </c:ext>
          </c:extLst>
        </c:ser>
        <c:ser>
          <c:idx val="6"/>
          <c:order val="6"/>
          <c:tx>
            <c:strRef>
              <c:f>工作表1!$H$1</c:f>
              <c:strCache>
                <c:ptCount val="1"/>
                <c:pt idx="0">
                  <c:v>數列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工作表1!$H$2:$H$5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D0-49D3-82E0-D7E74551BB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65925472"/>
        <c:axId val="865929408"/>
      </c:barChart>
      <c:catAx>
        <c:axId val="8659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65929408"/>
        <c:crosses val="autoZero"/>
        <c:auto val="1"/>
        <c:lblAlgn val="ctr"/>
        <c:lblOffset val="100"/>
        <c:noMultiLvlLbl val="0"/>
      </c:catAx>
      <c:valAx>
        <c:axId val="86592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659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5CD561-EBD8-42AA-A3DA-E71D659D471F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</dgm:pt>
    <dgm:pt modelId="{D6351A89-FE6F-4D0C-BEB2-5C144EF5AF2C}">
      <dgm:prSet phldrT="[文字]" custT="1"/>
      <dgm:spPr>
        <a:solidFill>
          <a:srgbClr val="ED7D31"/>
        </a:solidFill>
      </dgm:spPr>
      <dgm:t>
        <a:bodyPr/>
        <a:lstStyle/>
        <a:p>
          <a:pPr algn="l"/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．前台會員功能開發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．前台追蹤功能開發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版本控制技術指導</a:t>
          </a:r>
          <a:endParaRPr lang="zh-TW" altLang="en-US" sz="1400" b="1" u="sng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894349-4E16-4C0D-838B-9BC6531FD50D}" type="par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B0A61C5-9E65-49E8-94E2-863049119A4A}" type="sib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330DCE-21C5-440F-AC6D-9B4342DCCD49}">
      <dgm:prSet phldrT="[文字]" custT="1"/>
      <dgm:spPr>
        <a:solidFill>
          <a:srgbClr val="A5A5A5"/>
        </a:solidFill>
      </dgm:spPr>
      <dgm:t>
        <a:bodyPr/>
        <a:lstStyle/>
        <a:p>
          <a:pPr algn="l"/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網站</a:t>
          </a:r>
          <a:r>
            <a:rPr lang="en-US" altLang="zh-TW" sz="14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</a:p>
      </dgm:t>
    </dgm:pt>
    <dgm:pt modelId="{9194AA8A-FAD9-4546-A34F-ADADC3100565}" type="par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84BAFC-6560-42D7-A70B-274B7CF613C5}" type="sib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78E407-3674-4A68-A701-8E12F558212E}">
      <dgm:prSet phldrT="[文字]" custT="1"/>
      <dgm:spPr/>
      <dgm:t>
        <a:bodyPr/>
        <a:lstStyle/>
        <a:p>
          <a:pPr algn="l"/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後台主視覺設計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．最新消息前後台功能開發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．後台會員管理功能開發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製作</a:t>
          </a:r>
          <a:endParaRPr lang="zh-TW" altLang="en-US" sz="1400" b="1" u="sng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7B5AFB-3810-4BBF-8D23-A23EB000A851}" type="par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6CD9AB-C3D5-4003-B63F-C77D81509300}" type="sib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7CFE7B-0746-427F-9E2D-0E179C44D6B0}">
      <dgm:prSet phldrT="[文字]" custT="1"/>
      <dgm:spPr>
        <a:solidFill>
          <a:srgbClr val="5B9BD5"/>
        </a:solidFill>
      </dgm:spPr>
      <dgm:t>
        <a:bodyPr/>
        <a:lstStyle/>
        <a:p>
          <a:pPr algn="l"/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．會員登入功能開發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．會員註冊功能開發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．毛孩知識前後台功能開發 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F8608C-85A1-403C-B084-58FEAF885F70}" type="par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53147F6-6775-4505-86AC-743777934FD5}" type="sib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C52662-1810-422C-A71B-D0B530DDA377}">
      <dgm:prSet phldrT="[文字]" custT="1"/>
      <dgm:spPr>
        <a:solidFill>
          <a:srgbClr val="70AD47"/>
        </a:solidFill>
      </dgm:spPr>
      <dgm:t>
        <a:bodyPr/>
        <a:lstStyle/>
        <a:p>
          <a:pPr algn="l"/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刊登功能開發</a:t>
          </a: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．送養審核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功能開發</a:t>
          </a: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F224EB-13AD-44E8-894F-DAD825E7CCF5}" type="sib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CDD38-6DEF-4B08-AD4A-8C7E6BFD9AD7}" type="par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99F1EC-A553-45DB-BDCF-184CAB046BBD}" type="pres">
      <dgm:prSet presAssocID="{5B5CD561-EBD8-42AA-A3DA-E71D659D471F}" presName="Name0" presStyleCnt="0">
        <dgm:presLayoutVars>
          <dgm:dir/>
          <dgm:resizeHandles val="exact"/>
        </dgm:presLayoutVars>
      </dgm:prSet>
      <dgm:spPr/>
    </dgm:pt>
    <dgm:pt modelId="{708D190E-8F4C-4DF7-BF04-6BC88A92C72E}" type="pres">
      <dgm:prSet presAssocID="{5B5CD561-EBD8-42AA-A3DA-E71D659D471F}" presName="fgShape" presStyleLbl="fgShp" presStyleIdx="0" presStyleCnt="1" custFlipVert="1" custScaleY="6324" custLinFactNeighborX="65076" custLinFactNeighborY="47325"/>
      <dgm:spPr>
        <a:noFill/>
        <a:ln>
          <a:noFill/>
        </a:ln>
      </dgm:spPr>
    </dgm:pt>
    <dgm:pt modelId="{F1F0F486-F879-49D3-9016-798355B4BF03}" type="pres">
      <dgm:prSet presAssocID="{5B5CD561-EBD8-42AA-A3DA-E71D659D471F}" presName="linComp" presStyleCnt="0"/>
      <dgm:spPr/>
    </dgm:pt>
    <dgm:pt modelId="{E99FAB09-5814-4865-8D3C-69E4098B35A5}" type="pres">
      <dgm:prSet presAssocID="{D6351A89-FE6F-4D0C-BEB2-5C144EF5AF2C}" presName="compNode" presStyleCnt="0"/>
      <dgm:spPr/>
    </dgm:pt>
    <dgm:pt modelId="{3A19185B-E419-4D20-B4AD-1ADCC75DA32E}" type="pres">
      <dgm:prSet presAssocID="{D6351A89-FE6F-4D0C-BEB2-5C144EF5AF2C}" presName="bkgdShape" presStyleLbl="node1" presStyleIdx="0" presStyleCnt="5"/>
      <dgm:spPr/>
    </dgm:pt>
    <dgm:pt modelId="{81622DBE-0B09-4343-AAA1-2C1133C6D09E}" type="pres">
      <dgm:prSet presAssocID="{D6351A89-FE6F-4D0C-BEB2-5C144EF5AF2C}" presName="nodeTx" presStyleLbl="node1" presStyleIdx="0" presStyleCnt="5">
        <dgm:presLayoutVars>
          <dgm:bulletEnabled val="1"/>
        </dgm:presLayoutVars>
      </dgm:prSet>
      <dgm:spPr/>
    </dgm:pt>
    <dgm:pt modelId="{6CF55C98-1E7E-4507-BE89-441F1B21C453}" type="pres">
      <dgm:prSet presAssocID="{D6351A89-FE6F-4D0C-BEB2-5C144EF5AF2C}" presName="invisiNode" presStyleLbl="node1" presStyleIdx="0" presStyleCnt="5"/>
      <dgm:spPr/>
    </dgm:pt>
    <dgm:pt modelId="{9E25FF3B-52C9-4398-A8FF-C16277D74076}" type="pres">
      <dgm:prSet presAssocID="{D6351A89-FE6F-4D0C-BEB2-5C144EF5AF2C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C102B1F-FF52-4299-9213-2591FF5BE18A}" type="pres">
      <dgm:prSet presAssocID="{2B0A61C5-9E65-49E8-94E2-863049119A4A}" presName="sibTrans" presStyleLbl="sibTrans2D1" presStyleIdx="0" presStyleCnt="0"/>
      <dgm:spPr/>
    </dgm:pt>
    <dgm:pt modelId="{A7F9C0CA-0D87-4731-9497-8F2C6B5877B0}" type="pres">
      <dgm:prSet presAssocID="{ED330DCE-21C5-440F-AC6D-9B4342DCCD49}" presName="compNode" presStyleCnt="0"/>
      <dgm:spPr/>
    </dgm:pt>
    <dgm:pt modelId="{D92F5F96-5488-49EB-8B97-F76F04DA2FC6}" type="pres">
      <dgm:prSet presAssocID="{ED330DCE-21C5-440F-AC6D-9B4342DCCD49}" presName="bkgdShape" presStyleLbl="node1" presStyleIdx="1" presStyleCnt="5"/>
      <dgm:spPr/>
    </dgm:pt>
    <dgm:pt modelId="{D1DBA480-C31C-498D-B8B0-187E2C7B4DE8}" type="pres">
      <dgm:prSet presAssocID="{ED330DCE-21C5-440F-AC6D-9B4342DCCD49}" presName="nodeTx" presStyleLbl="node1" presStyleIdx="1" presStyleCnt="5">
        <dgm:presLayoutVars>
          <dgm:bulletEnabled val="1"/>
        </dgm:presLayoutVars>
      </dgm:prSet>
      <dgm:spPr/>
    </dgm:pt>
    <dgm:pt modelId="{03B1542A-2C74-4869-8C88-4FD0204513D7}" type="pres">
      <dgm:prSet presAssocID="{ED330DCE-21C5-440F-AC6D-9B4342DCCD49}" presName="invisiNode" presStyleLbl="node1" presStyleIdx="1" presStyleCnt="5"/>
      <dgm:spPr/>
    </dgm:pt>
    <dgm:pt modelId="{E7E1E700-F40B-4F19-8A05-24C66E71DD70}" type="pres">
      <dgm:prSet presAssocID="{ED330DCE-21C5-440F-AC6D-9B4342DCCD49}" presName="imagNode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9840E52A-D814-4C34-9008-247133DA6CC0}" type="pres">
      <dgm:prSet presAssocID="{2584BAFC-6560-42D7-A70B-274B7CF613C5}" presName="sibTrans" presStyleLbl="sibTrans2D1" presStyleIdx="0" presStyleCnt="0"/>
      <dgm:spPr/>
    </dgm:pt>
    <dgm:pt modelId="{CBFD9AED-CF38-47CC-A95A-41EE9D401B31}" type="pres">
      <dgm:prSet presAssocID="{FF78E407-3674-4A68-A701-8E12F558212E}" presName="compNode" presStyleCnt="0"/>
      <dgm:spPr/>
    </dgm:pt>
    <dgm:pt modelId="{EBCD09BE-CCFA-4DBA-89F9-E3B5A47261E4}" type="pres">
      <dgm:prSet presAssocID="{FF78E407-3674-4A68-A701-8E12F558212E}" presName="bkgdShape" presStyleLbl="node1" presStyleIdx="2" presStyleCnt="5"/>
      <dgm:spPr/>
    </dgm:pt>
    <dgm:pt modelId="{99535BB5-DB01-403F-9C0D-8FFA319E42A1}" type="pres">
      <dgm:prSet presAssocID="{FF78E407-3674-4A68-A701-8E12F558212E}" presName="nodeTx" presStyleLbl="node1" presStyleIdx="2" presStyleCnt="5">
        <dgm:presLayoutVars>
          <dgm:bulletEnabled val="1"/>
        </dgm:presLayoutVars>
      </dgm:prSet>
      <dgm:spPr/>
    </dgm:pt>
    <dgm:pt modelId="{E1366867-6EB3-493B-9F9E-77AC612CF66F}" type="pres">
      <dgm:prSet presAssocID="{FF78E407-3674-4A68-A701-8E12F558212E}" presName="invisiNode" presStyleLbl="node1" presStyleIdx="2" presStyleCnt="5"/>
      <dgm:spPr/>
    </dgm:pt>
    <dgm:pt modelId="{B3ACD2AF-ACE6-459B-A415-168ADB2F0580}" type="pres">
      <dgm:prSet presAssocID="{FF78E407-3674-4A68-A701-8E12F558212E}" presName="imagNode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617E1A56-F73F-4645-AAFA-3BE4040EEFB7}" type="pres">
      <dgm:prSet presAssocID="{516CD9AB-C3D5-4003-B63F-C77D81509300}" presName="sibTrans" presStyleLbl="sibTrans2D1" presStyleIdx="0" presStyleCnt="0"/>
      <dgm:spPr/>
    </dgm:pt>
    <dgm:pt modelId="{8D8A6450-B707-4298-9EF8-186ADA0351FD}" type="pres">
      <dgm:prSet presAssocID="{2C7CFE7B-0746-427F-9E2D-0E179C44D6B0}" presName="compNode" presStyleCnt="0"/>
      <dgm:spPr/>
    </dgm:pt>
    <dgm:pt modelId="{83A68255-4FDC-4581-B4E5-A84CD58AA1FD}" type="pres">
      <dgm:prSet presAssocID="{2C7CFE7B-0746-427F-9E2D-0E179C44D6B0}" presName="bkgdShape" presStyleLbl="node1" presStyleIdx="3" presStyleCnt="5" custLinFactNeighborX="-620"/>
      <dgm:spPr/>
    </dgm:pt>
    <dgm:pt modelId="{247F076D-1A4E-462D-BCEA-11698BC32716}" type="pres">
      <dgm:prSet presAssocID="{2C7CFE7B-0746-427F-9E2D-0E179C44D6B0}" presName="nodeTx" presStyleLbl="node1" presStyleIdx="3" presStyleCnt="5">
        <dgm:presLayoutVars>
          <dgm:bulletEnabled val="1"/>
        </dgm:presLayoutVars>
      </dgm:prSet>
      <dgm:spPr/>
    </dgm:pt>
    <dgm:pt modelId="{7EB703C4-9039-49EA-8237-9C4557AAE6E3}" type="pres">
      <dgm:prSet presAssocID="{2C7CFE7B-0746-427F-9E2D-0E179C44D6B0}" presName="invisiNode" presStyleLbl="node1" presStyleIdx="3" presStyleCnt="5"/>
      <dgm:spPr/>
    </dgm:pt>
    <dgm:pt modelId="{7BF3B2C7-160E-485E-936B-C042E3C5209D}" type="pres">
      <dgm:prSet presAssocID="{2C7CFE7B-0746-427F-9E2D-0E179C44D6B0}" presName="imagNode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209C8051-4899-49A3-A7FC-E99371D4B715}" type="pres">
      <dgm:prSet presAssocID="{553147F6-6775-4505-86AC-743777934FD5}" presName="sibTrans" presStyleLbl="sibTrans2D1" presStyleIdx="0" presStyleCnt="0"/>
      <dgm:spPr/>
    </dgm:pt>
    <dgm:pt modelId="{53806BD6-893E-429D-A10B-559D740283FF}" type="pres">
      <dgm:prSet presAssocID="{C3C52662-1810-422C-A71B-D0B530DDA377}" presName="compNode" presStyleCnt="0"/>
      <dgm:spPr/>
    </dgm:pt>
    <dgm:pt modelId="{0FF8DCAC-3E36-42D1-B47B-7856C388CF81}" type="pres">
      <dgm:prSet presAssocID="{C3C52662-1810-422C-A71B-D0B530DDA377}" presName="bkgdShape" presStyleLbl="node1" presStyleIdx="4" presStyleCnt="5"/>
      <dgm:spPr/>
    </dgm:pt>
    <dgm:pt modelId="{20983471-745C-422B-8C43-BC1B60DFAAAC}" type="pres">
      <dgm:prSet presAssocID="{C3C52662-1810-422C-A71B-D0B530DDA377}" presName="nodeTx" presStyleLbl="node1" presStyleIdx="4" presStyleCnt="5">
        <dgm:presLayoutVars>
          <dgm:bulletEnabled val="1"/>
        </dgm:presLayoutVars>
      </dgm:prSet>
      <dgm:spPr/>
    </dgm:pt>
    <dgm:pt modelId="{B8578C8B-7307-41E5-9CFE-77552F8BD1F7}" type="pres">
      <dgm:prSet presAssocID="{C3C52662-1810-422C-A71B-D0B530DDA377}" presName="invisiNode" presStyleLbl="node1" presStyleIdx="4" presStyleCnt="5"/>
      <dgm:spPr/>
    </dgm:pt>
    <dgm:pt modelId="{31D11C09-0732-42E6-A7DC-B61E9999E4F2}" type="pres">
      <dgm:prSet presAssocID="{C3C52662-1810-422C-A71B-D0B530DDA377}" presName="imagNode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</dgm:ptLst>
  <dgm:cxnLst>
    <dgm:cxn modelId="{487EAC06-F688-4D05-9E57-1E930C1D5ED5}" type="presOf" srcId="{553147F6-6775-4505-86AC-743777934FD5}" destId="{209C8051-4899-49A3-A7FC-E99371D4B715}" srcOrd="0" destOrd="0" presId="urn:microsoft.com/office/officeart/2005/8/layout/hList7"/>
    <dgm:cxn modelId="{ABB5A709-8870-4A27-8019-BBEB82685284}" type="presOf" srcId="{2C7CFE7B-0746-427F-9E2D-0E179C44D6B0}" destId="{247F076D-1A4E-462D-BCEA-11698BC32716}" srcOrd="1" destOrd="0" presId="urn:microsoft.com/office/officeart/2005/8/layout/hList7"/>
    <dgm:cxn modelId="{BB6FE50D-976C-4249-90AF-00F22859454F}" srcId="{5B5CD561-EBD8-42AA-A3DA-E71D659D471F}" destId="{ED330DCE-21C5-440F-AC6D-9B4342DCCD49}" srcOrd="1" destOrd="0" parTransId="{9194AA8A-FAD9-4546-A34F-ADADC3100565}" sibTransId="{2584BAFC-6560-42D7-A70B-274B7CF613C5}"/>
    <dgm:cxn modelId="{6F214C0E-1F86-46F5-8A9F-91DF73D36BE6}" type="presOf" srcId="{C3C52662-1810-422C-A71B-D0B530DDA377}" destId="{0FF8DCAC-3E36-42D1-B47B-7856C388CF81}" srcOrd="0" destOrd="0" presId="urn:microsoft.com/office/officeart/2005/8/layout/hList7"/>
    <dgm:cxn modelId="{F531D81C-A4B7-4C00-8D4A-235EF6DFD588}" type="presOf" srcId="{ED330DCE-21C5-440F-AC6D-9B4342DCCD49}" destId="{D92F5F96-5488-49EB-8B97-F76F04DA2FC6}" srcOrd="0" destOrd="0" presId="urn:microsoft.com/office/officeart/2005/8/layout/hList7"/>
    <dgm:cxn modelId="{CBBC2420-69B4-4124-A9EE-8BB7BD6A43F2}" type="presOf" srcId="{FF78E407-3674-4A68-A701-8E12F558212E}" destId="{99535BB5-DB01-403F-9C0D-8FFA319E42A1}" srcOrd="1" destOrd="0" presId="urn:microsoft.com/office/officeart/2005/8/layout/hList7"/>
    <dgm:cxn modelId="{40A2CE22-5B87-41BB-9A01-97676AB745F0}" type="presOf" srcId="{516CD9AB-C3D5-4003-B63F-C77D81509300}" destId="{617E1A56-F73F-4645-AAFA-3BE4040EEFB7}" srcOrd="0" destOrd="0" presId="urn:microsoft.com/office/officeart/2005/8/layout/hList7"/>
    <dgm:cxn modelId="{4A3CC423-E8C2-45D3-9883-7DB579823484}" type="presOf" srcId="{2B0A61C5-9E65-49E8-94E2-863049119A4A}" destId="{FC102B1F-FF52-4299-9213-2591FF5BE18A}" srcOrd="0" destOrd="0" presId="urn:microsoft.com/office/officeart/2005/8/layout/hList7"/>
    <dgm:cxn modelId="{0AE7B12F-2DB3-43BC-932C-6F672CC3F034}" type="presOf" srcId="{C3C52662-1810-422C-A71B-D0B530DDA377}" destId="{20983471-745C-422B-8C43-BC1B60DFAAAC}" srcOrd="1" destOrd="0" presId="urn:microsoft.com/office/officeart/2005/8/layout/hList7"/>
    <dgm:cxn modelId="{AD00925E-49FC-4AA7-B1E1-7D677F15FA0D}" type="presOf" srcId="{5B5CD561-EBD8-42AA-A3DA-E71D659D471F}" destId="{5199F1EC-A553-45DB-BDCF-184CAB046BBD}" srcOrd="0" destOrd="0" presId="urn:microsoft.com/office/officeart/2005/8/layout/hList7"/>
    <dgm:cxn modelId="{5383CD5F-6C54-4CAD-8D45-A4C4F744F59A}" type="presOf" srcId="{D6351A89-FE6F-4D0C-BEB2-5C144EF5AF2C}" destId="{3A19185B-E419-4D20-B4AD-1ADCC75DA32E}" srcOrd="0" destOrd="0" presId="urn:microsoft.com/office/officeart/2005/8/layout/hList7"/>
    <dgm:cxn modelId="{29896265-9D69-4192-9D54-5C11E27A0766}" type="presOf" srcId="{2C7CFE7B-0746-427F-9E2D-0E179C44D6B0}" destId="{83A68255-4FDC-4581-B4E5-A84CD58AA1FD}" srcOrd="0" destOrd="0" presId="urn:microsoft.com/office/officeart/2005/8/layout/hList7"/>
    <dgm:cxn modelId="{6C8E1346-56E2-4C25-8A05-1C8572A789E3}" type="presOf" srcId="{2584BAFC-6560-42D7-A70B-274B7CF613C5}" destId="{9840E52A-D814-4C34-9008-247133DA6CC0}" srcOrd="0" destOrd="0" presId="urn:microsoft.com/office/officeart/2005/8/layout/hList7"/>
    <dgm:cxn modelId="{062BD1AC-D225-4AE5-82F2-3D5A2C149F5C}" type="presOf" srcId="{ED330DCE-21C5-440F-AC6D-9B4342DCCD49}" destId="{D1DBA480-C31C-498D-B8B0-187E2C7B4DE8}" srcOrd="1" destOrd="0" presId="urn:microsoft.com/office/officeart/2005/8/layout/hList7"/>
    <dgm:cxn modelId="{5F3D4FC6-C248-4B83-91B5-6FF80F05EF63}" srcId="{5B5CD561-EBD8-42AA-A3DA-E71D659D471F}" destId="{2C7CFE7B-0746-427F-9E2D-0E179C44D6B0}" srcOrd="3" destOrd="0" parTransId="{E8F8608C-85A1-403C-B084-58FEAF885F70}" sibTransId="{553147F6-6775-4505-86AC-743777934FD5}"/>
    <dgm:cxn modelId="{7715D4DB-E293-40B6-AA3E-C16A3A3CD126}" srcId="{5B5CD561-EBD8-42AA-A3DA-E71D659D471F}" destId="{D6351A89-FE6F-4D0C-BEB2-5C144EF5AF2C}" srcOrd="0" destOrd="0" parTransId="{4D894349-4E16-4C0D-838B-9BC6531FD50D}" sibTransId="{2B0A61C5-9E65-49E8-94E2-863049119A4A}"/>
    <dgm:cxn modelId="{9CD096E0-95D9-4D44-8C53-1CB5FEEB7E3C}" srcId="{5B5CD561-EBD8-42AA-A3DA-E71D659D471F}" destId="{FF78E407-3674-4A68-A701-8E12F558212E}" srcOrd="2" destOrd="0" parTransId="{B97B5AFB-3810-4BBF-8D23-A23EB000A851}" sibTransId="{516CD9AB-C3D5-4003-B63F-C77D81509300}"/>
    <dgm:cxn modelId="{CE30FFE3-D995-4257-BEA6-83CC6E2D06C7}" type="presOf" srcId="{FF78E407-3674-4A68-A701-8E12F558212E}" destId="{EBCD09BE-CCFA-4DBA-89F9-E3B5A47261E4}" srcOrd="0" destOrd="0" presId="urn:microsoft.com/office/officeart/2005/8/layout/hList7"/>
    <dgm:cxn modelId="{5619BEF3-E2B5-4E60-9250-4328439D57E6}" type="presOf" srcId="{D6351A89-FE6F-4D0C-BEB2-5C144EF5AF2C}" destId="{81622DBE-0B09-4343-AAA1-2C1133C6D09E}" srcOrd="1" destOrd="0" presId="urn:microsoft.com/office/officeart/2005/8/layout/hList7"/>
    <dgm:cxn modelId="{370EA1FF-1F43-4F98-B381-9BA65DCA4D9D}" srcId="{5B5CD561-EBD8-42AA-A3DA-E71D659D471F}" destId="{C3C52662-1810-422C-A71B-D0B530DDA377}" srcOrd="4" destOrd="0" parTransId="{EACCDD38-6DEF-4B08-AD4A-8C7E6BFD9AD7}" sibTransId="{08F224EB-13AD-44E8-894F-DAD825E7CCF5}"/>
    <dgm:cxn modelId="{0B235015-2687-42DA-AD53-359B64DAA835}" type="presParOf" srcId="{5199F1EC-A553-45DB-BDCF-184CAB046BBD}" destId="{708D190E-8F4C-4DF7-BF04-6BC88A92C72E}" srcOrd="0" destOrd="0" presId="urn:microsoft.com/office/officeart/2005/8/layout/hList7"/>
    <dgm:cxn modelId="{2D61A8B3-1F10-4B8C-AC82-77CAB80868BE}" type="presParOf" srcId="{5199F1EC-A553-45DB-BDCF-184CAB046BBD}" destId="{F1F0F486-F879-49D3-9016-798355B4BF03}" srcOrd="1" destOrd="0" presId="urn:microsoft.com/office/officeart/2005/8/layout/hList7"/>
    <dgm:cxn modelId="{BAF16D0A-E38E-4C5B-8457-F59B14D840A4}" type="presParOf" srcId="{F1F0F486-F879-49D3-9016-798355B4BF03}" destId="{E99FAB09-5814-4865-8D3C-69E4098B35A5}" srcOrd="0" destOrd="0" presId="urn:microsoft.com/office/officeart/2005/8/layout/hList7"/>
    <dgm:cxn modelId="{8F40A6C1-1F61-4222-BE3C-DEA628FD80DB}" type="presParOf" srcId="{E99FAB09-5814-4865-8D3C-69E4098B35A5}" destId="{3A19185B-E419-4D20-B4AD-1ADCC75DA32E}" srcOrd="0" destOrd="0" presId="urn:microsoft.com/office/officeart/2005/8/layout/hList7"/>
    <dgm:cxn modelId="{6BD8B1C0-1070-4B32-86FD-97A3777EA47E}" type="presParOf" srcId="{E99FAB09-5814-4865-8D3C-69E4098B35A5}" destId="{81622DBE-0B09-4343-AAA1-2C1133C6D09E}" srcOrd="1" destOrd="0" presId="urn:microsoft.com/office/officeart/2005/8/layout/hList7"/>
    <dgm:cxn modelId="{052003D8-15B3-47E0-8957-716D9E1DDAD4}" type="presParOf" srcId="{E99FAB09-5814-4865-8D3C-69E4098B35A5}" destId="{6CF55C98-1E7E-4507-BE89-441F1B21C453}" srcOrd="2" destOrd="0" presId="urn:microsoft.com/office/officeart/2005/8/layout/hList7"/>
    <dgm:cxn modelId="{DBFFC23A-8A60-4DA1-AEF8-F31859511F7A}" type="presParOf" srcId="{E99FAB09-5814-4865-8D3C-69E4098B35A5}" destId="{9E25FF3B-52C9-4398-A8FF-C16277D74076}" srcOrd="3" destOrd="0" presId="urn:microsoft.com/office/officeart/2005/8/layout/hList7"/>
    <dgm:cxn modelId="{A83FBC3F-4E86-44CA-A8B2-986A093A9680}" type="presParOf" srcId="{F1F0F486-F879-49D3-9016-798355B4BF03}" destId="{FC102B1F-FF52-4299-9213-2591FF5BE18A}" srcOrd="1" destOrd="0" presId="urn:microsoft.com/office/officeart/2005/8/layout/hList7"/>
    <dgm:cxn modelId="{094E30F9-FAC0-407C-AAC8-F724FEF4A926}" type="presParOf" srcId="{F1F0F486-F879-49D3-9016-798355B4BF03}" destId="{A7F9C0CA-0D87-4731-9497-8F2C6B5877B0}" srcOrd="2" destOrd="0" presId="urn:microsoft.com/office/officeart/2005/8/layout/hList7"/>
    <dgm:cxn modelId="{C66FD583-F23A-42D7-91F9-C7ADF010B95B}" type="presParOf" srcId="{A7F9C0CA-0D87-4731-9497-8F2C6B5877B0}" destId="{D92F5F96-5488-49EB-8B97-F76F04DA2FC6}" srcOrd="0" destOrd="0" presId="urn:microsoft.com/office/officeart/2005/8/layout/hList7"/>
    <dgm:cxn modelId="{4A380621-B517-436E-A19A-E0EEC74BE4E4}" type="presParOf" srcId="{A7F9C0CA-0D87-4731-9497-8F2C6B5877B0}" destId="{D1DBA480-C31C-498D-B8B0-187E2C7B4DE8}" srcOrd="1" destOrd="0" presId="urn:microsoft.com/office/officeart/2005/8/layout/hList7"/>
    <dgm:cxn modelId="{AC10572B-1B3C-4110-9A0B-5956BC0CCB3D}" type="presParOf" srcId="{A7F9C0CA-0D87-4731-9497-8F2C6B5877B0}" destId="{03B1542A-2C74-4869-8C88-4FD0204513D7}" srcOrd="2" destOrd="0" presId="urn:microsoft.com/office/officeart/2005/8/layout/hList7"/>
    <dgm:cxn modelId="{D3E916A7-4024-44AC-A87C-684AE1646996}" type="presParOf" srcId="{A7F9C0CA-0D87-4731-9497-8F2C6B5877B0}" destId="{E7E1E700-F40B-4F19-8A05-24C66E71DD70}" srcOrd="3" destOrd="0" presId="urn:microsoft.com/office/officeart/2005/8/layout/hList7"/>
    <dgm:cxn modelId="{3FEDE8E9-BB79-4569-BFE0-1C361C74F825}" type="presParOf" srcId="{F1F0F486-F879-49D3-9016-798355B4BF03}" destId="{9840E52A-D814-4C34-9008-247133DA6CC0}" srcOrd="3" destOrd="0" presId="urn:microsoft.com/office/officeart/2005/8/layout/hList7"/>
    <dgm:cxn modelId="{4B78D924-D683-4C71-896B-10505E1D7F82}" type="presParOf" srcId="{F1F0F486-F879-49D3-9016-798355B4BF03}" destId="{CBFD9AED-CF38-47CC-A95A-41EE9D401B31}" srcOrd="4" destOrd="0" presId="urn:microsoft.com/office/officeart/2005/8/layout/hList7"/>
    <dgm:cxn modelId="{F8FFC0F9-39E6-46C7-B327-B5E945BF5555}" type="presParOf" srcId="{CBFD9AED-CF38-47CC-A95A-41EE9D401B31}" destId="{EBCD09BE-CCFA-4DBA-89F9-E3B5A47261E4}" srcOrd="0" destOrd="0" presId="urn:microsoft.com/office/officeart/2005/8/layout/hList7"/>
    <dgm:cxn modelId="{DEC0B086-CDAE-4AE9-B12D-71B329A9BE09}" type="presParOf" srcId="{CBFD9AED-CF38-47CC-A95A-41EE9D401B31}" destId="{99535BB5-DB01-403F-9C0D-8FFA319E42A1}" srcOrd="1" destOrd="0" presId="urn:microsoft.com/office/officeart/2005/8/layout/hList7"/>
    <dgm:cxn modelId="{608E4516-4635-41D7-8C0C-FB768D383206}" type="presParOf" srcId="{CBFD9AED-CF38-47CC-A95A-41EE9D401B31}" destId="{E1366867-6EB3-493B-9F9E-77AC612CF66F}" srcOrd="2" destOrd="0" presId="urn:microsoft.com/office/officeart/2005/8/layout/hList7"/>
    <dgm:cxn modelId="{BC2504E8-FDA8-4234-B2B2-058B97CC8046}" type="presParOf" srcId="{CBFD9AED-CF38-47CC-A95A-41EE9D401B31}" destId="{B3ACD2AF-ACE6-459B-A415-168ADB2F0580}" srcOrd="3" destOrd="0" presId="urn:microsoft.com/office/officeart/2005/8/layout/hList7"/>
    <dgm:cxn modelId="{B11341CB-F25D-4D83-9C88-ED496D024DA1}" type="presParOf" srcId="{F1F0F486-F879-49D3-9016-798355B4BF03}" destId="{617E1A56-F73F-4645-AAFA-3BE4040EEFB7}" srcOrd="5" destOrd="0" presId="urn:microsoft.com/office/officeart/2005/8/layout/hList7"/>
    <dgm:cxn modelId="{93C81885-FFD5-4C34-936D-81CC7216A19E}" type="presParOf" srcId="{F1F0F486-F879-49D3-9016-798355B4BF03}" destId="{8D8A6450-B707-4298-9EF8-186ADA0351FD}" srcOrd="6" destOrd="0" presId="urn:microsoft.com/office/officeart/2005/8/layout/hList7"/>
    <dgm:cxn modelId="{9B398673-CEEA-4423-818F-B5420ED89670}" type="presParOf" srcId="{8D8A6450-B707-4298-9EF8-186ADA0351FD}" destId="{83A68255-4FDC-4581-B4E5-A84CD58AA1FD}" srcOrd="0" destOrd="0" presId="urn:microsoft.com/office/officeart/2005/8/layout/hList7"/>
    <dgm:cxn modelId="{5629F108-775E-4F3D-9BA0-BF3280B5BCEA}" type="presParOf" srcId="{8D8A6450-B707-4298-9EF8-186ADA0351FD}" destId="{247F076D-1A4E-462D-BCEA-11698BC32716}" srcOrd="1" destOrd="0" presId="urn:microsoft.com/office/officeart/2005/8/layout/hList7"/>
    <dgm:cxn modelId="{C0C50EFA-1396-4884-A93C-9848F8C16434}" type="presParOf" srcId="{8D8A6450-B707-4298-9EF8-186ADA0351FD}" destId="{7EB703C4-9039-49EA-8237-9C4557AAE6E3}" srcOrd="2" destOrd="0" presId="urn:microsoft.com/office/officeart/2005/8/layout/hList7"/>
    <dgm:cxn modelId="{041B2EEA-5089-40F9-A752-0C4321B543EF}" type="presParOf" srcId="{8D8A6450-B707-4298-9EF8-186ADA0351FD}" destId="{7BF3B2C7-160E-485E-936B-C042E3C5209D}" srcOrd="3" destOrd="0" presId="urn:microsoft.com/office/officeart/2005/8/layout/hList7"/>
    <dgm:cxn modelId="{516A9830-7430-407B-8FD1-7E9A114E8AB2}" type="presParOf" srcId="{F1F0F486-F879-49D3-9016-798355B4BF03}" destId="{209C8051-4899-49A3-A7FC-E99371D4B715}" srcOrd="7" destOrd="0" presId="urn:microsoft.com/office/officeart/2005/8/layout/hList7"/>
    <dgm:cxn modelId="{591BA15C-7460-493E-88D3-F24D779D63BF}" type="presParOf" srcId="{F1F0F486-F879-49D3-9016-798355B4BF03}" destId="{53806BD6-893E-429D-A10B-559D740283FF}" srcOrd="8" destOrd="0" presId="urn:microsoft.com/office/officeart/2005/8/layout/hList7"/>
    <dgm:cxn modelId="{52C784A8-6EC2-4FB6-85B4-542CB2E079A9}" type="presParOf" srcId="{53806BD6-893E-429D-A10B-559D740283FF}" destId="{0FF8DCAC-3E36-42D1-B47B-7856C388CF81}" srcOrd="0" destOrd="0" presId="urn:microsoft.com/office/officeart/2005/8/layout/hList7"/>
    <dgm:cxn modelId="{A185F92B-EF00-4B4A-9B1C-21240C9F9576}" type="presParOf" srcId="{53806BD6-893E-429D-A10B-559D740283FF}" destId="{20983471-745C-422B-8C43-BC1B60DFAAAC}" srcOrd="1" destOrd="0" presId="urn:microsoft.com/office/officeart/2005/8/layout/hList7"/>
    <dgm:cxn modelId="{F14AAD58-B1DE-4D44-A227-052CB6F0BD4B}" type="presParOf" srcId="{53806BD6-893E-429D-A10B-559D740283FF}" destId="{B8578C8B-7307-41E5-9CFE-77552F8BD1F7}" srcOrd="2" destOrd="0" presId="urn:microsoft.com/office/officeart/2005/8/layout/hList7"/>
    <dgm:cxn modelId="{55D1A046-5665-4C8A-B558-A05A7DC18648}" type="presParOf" srcId="{53806BD6-893E-429D-A10B-559D740283FF}" destId="{31D11C09-0732-42E6-A7DC-B61E9999E4F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solidFill>
          <a:srgbClr val="636363"/>
        </a:solidFill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8A2DB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8A2DB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79B554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9185B-E419-4D20-B4AD-1ADCC75DA32E}">
      <dsp:nvSpPr>
        <dsp:cNvPr id="0" name=""/>
        <dsp:cNvSpPr/>
      </dsp:nvSpPr>
      <dsp:spPr>
        <a:xfrm>
          <a:off x="0" y="0"/>
          <a:ext cx="1909675" cy="5328591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．前台會員功能開發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．前台追蹤功能開發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版本控制技術指導</a:t>
          </a:r>
          <a:endParaRPr lang="zh-TW" altLang="en-US" sz="1400" b="1" u="sng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2131436"/>
        <a:ext cx="1909675" cy="2131436"/>
      </dsp:txXfrm>
    </dsp:sp>
    <dsp:sp modelId="{9E25FF3B-52C9-4398-A8FF-C16277D74076}">
      <dsp:nvSpPr>
        <dsp:cNvPr id="0" name=""/>
        <dsp:cNvSpPr/>
      </dsp:nvSpPr>
      <dsp:spPr>
        <a:xfrm>
          <a:off x="67626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F5F96-5488-49EB-8B97-F76F04DA2FC6}">
      <dsp:nvSpPr>
        <dsp:cNvPr id="0" name=""/>
        <dsp:cNvSpPr/>
      </dsp:nvSpPr>
      <dsp:spPr>
        <a:xfrm>
          <a:off x="1966965" y="0"/>
          <a:ext cx="1909675" cy="5328591"/>
        </a:xfrm>
        <a:prstGeom prst="roundRect">
          <a:avLst>
            <a:gd name="adj" fmla="val 10000"/>
          </a:avLst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網站</a:t>
          </a:r>
          <a:r>
            <a:rPr lang="en-US" altLang="zh-TW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</a:p>
      </dsp:txBody>
      <dsp:txXfrm>
        <a:off x="1966965" y="2131436"/>
        <a:ext cx="1909675" cy="2131436"/>
      </dsp:txXfrm>
    </dsp:sp>
    <dsp:sp modelId="{E7E1E700-F40B-4F19-8A05-24C66E71DD70}">
      <dsp:nvSpPr>
        <dsp:cNvPr id="0" name=""/>
        <dsp:cNvSpPr/>
      </dsp:nvSpPr>
      <dsp:spPr>
        <a:xfrm>
          <a:off x="2034592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D09BE-CCFA-4DBA-89F9-E3B5A47261E4}">
      <dsp:nvSpPr>
        <dsp:cNvPr id="0" name=""/>
        <dsp:cNvSpPr/>
      </dsp:nvSpPr>
      <dsp:spPr>
        <a:xfrm>
          <a:off x="3933930" y="0"/>
          <a:ext cx="1909675" cy="53285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後台主視覺設計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．最新消息前後台功能開發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．後台會員管理功能開發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製作</a:t>
          </a:r>
          <a:endParaRPr lang="zh-TW" altLang="en-US" sz="1400" b="1" u="sng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33930" y="2131436"/>
        <a:ext cx="1909675" cy="2131436"/>
      </dsp:txXfrm>
    </dsp:sp>
    <dsp:sp modelId="{B3ACD2AF-ACE6-459B-A415-168ADB2F0580}">
      <dsp:nvSpPr>
        <dsp:cNvPr id="0" name=""/>
        <dsp:cNvSpPr/>
      </dsp:nvSpPr>
      <dsp:spPr>
        <a:xfrm>
          <a:off x="4001557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68255-4FDC-4581-B4E5-A84CD58AA1FD}">
      <dsp:nvSpPr>
        <dsp:cNvPr id="0" name=""/>
        <dsp:cNvSpPr/>
      </dsp:nvSpPr>
      <dsp:spPr>
        <a:xfrm>
          <a:off x="5889055" y="0"/>
          <a:ext cx="1909675" cy="5328591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．會員登入功能開發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．會員註冊功能開發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．毛孩知識前後台功能開發 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89055" y="2131436"/>
        <a:ext cx="1909675" cy="2131436"/>
      </dsp:txXfrm>
    </dsp:sp>
    <dsp:sp modelId="{7BF3B2C7-160E-485E-936B-C042E3C5209D}">
      <dsp:nvSpPr>
        <dsp:cNvPr id="0" name=""/>
        <dsp:cNvSpPr/>
      </dsp:nvSpPr>
      <dsp:spPr>
        <a:xfrm>
          <a:off x="5968522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8DCAC-3E36-42D1-B47B-7856C388CF81}">
      <dsp:nvSpPr>
        <dsp:cNvPr id="0" name=""/>
        <dsp:cNvSpPr/>
      </dsp:nvSpPr>
      <dsp:spPr>
        <a:xfrm>
          <a:off x="7867861" y="0"/>
          <a:ext cx="1909675" cy="5328591"/>
        </a:xfrm>
        <a:prstGeom prst="roundRect">
          <a:avLst>
            <a:gd name="adj" fmla="val 10000"/>
          </a:avLst>
        </a:prstGeom>
        <a:solidFill>
          <a:srgbClr val="70AD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刊登功能開發</a:t>
          </a: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．送養審核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功能開發</a:t>
          </a: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867861" y="2131436"/>
        <a:ext cx="1909675" cy="2131436"/>
      </dsp:txXfrm>
    </dsp:sp>
    <dsp:sp modelId="{31D11C09-0732-42E6-A7DC-B61E9999E4F2}">
      <dsp:nvSpPr>
        <dsp:cNvPr id="0" name=""/>
        <dsp:cNvSpPr/>
      </dsp:nvSpPr>
      <dsp:spPr>
        <a:xfrm>
          <a:off x="7935487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D190E-8F4C-4DF7-BF04-6BC88A92C72E}">
      <dsp:nvSpPr>
        <dsp:cNvPr id="0" name=""/>
        <dsp:cNvSpPr/>
      </dsp:nvSpPr>
      <dsp:spPr>
        <a:xfrm flipV="1">
          <a:off x="782202" y="5015507"/>
          <a:ext cx="8995333" cy="5054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8A2D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8A2D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79B55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大家午安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接下來我與我的夥伴</a:t>
            </a:r>
            <a:endParaRPr lang="en-US" altLang="zh-TW" dirty="0"/>
          </a:p>
          <a:p>
            <a:r>
              <a:rPr lang="zh-TW" altLang="en-US" dirty="0"/>
              <a:t>會依序進行專題介紹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486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目前市面上較少的毛孩領養平台</a:t>
            </a:r>
            <a:endParaRPr lang="en-US" altLang="zh-TW" dirty="0"/>
          </a:p>
          <a:p>
            <a:r>
              <a:rPr lang="zh-TW" altLang="en-US" dirty="0"/>
              <a:t>大多數民眾會使用向</a:t>
            </a:r>
            <a:r>
              <a:rPr lang="en-US" altLang="zh-TW" dirty="0"/>
              <a:t>FB</a:t>
            </a:r>
            <a:r>
              <a:rPr lang="zh-TW" altLang="en-US" dirty="0"/>
              <a:t>等社群媒體進行送養文刊登</a:t>
            </a:r>
            <a:endParaRPr lang="en-US" altLang="zh-TW" dirty="0"/>
          </a:p>
          <a:p>
            <a:r>
              <a:rPr lang="zh-TW" altLang="en-US" dirty="0"/>
              <a:t>這對送養者及領養者都有些不便利的問題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586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因此我們思考了使用者的需求並設計解決方案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5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我們的系統角色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499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大家午安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接下來我與我的夥伴</a:t>
            </a:r>
            <a:endParaRPr lang="en-US" altLang="zh-TW" dirty="0"/>
          </a:p>
          <a:p>
            <a:r>
              <a:rPr lang="zh-TW" altLang="en-US" dirty="0"/>
              <a:t>會依序進行專題介紹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434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這是我們的簡報目錄</a:t>
            </a:r>
            <a:endParaRPr lang="en-US" altLang="zh-TW" dirty="0"/>
          </a:p>
          <a:p>
            <a:r>
              <a:rPr lang="zh-TW" altLang="en-US" dirty="0"/>
              <a:t>稍後我們會依此介紹</a:t>
            </a:r>
            <a:endParaRPr lang="en-US" altLang="zh-TW" dirty="0"/>
          </a:p>
          <a:p>
            <a:r>
              <a:rPr lang="zh-TW" altLang="en-US" dirty="0"/>
              <a:t>最後進行成果展示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53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接下來說明團隊介紹</a:t>
            </a:r>
            <a:endParaRPr lang="en-US" altLang="zh-TW" dirty="0"/>
          </a:p>
          <a:p>
            <a:r>
              <a:rPr lang="zh-TW" altLang="en-US" dirty="0"/>
              <a:t>我們團隊總共有</a:t>
            </a:r>
            <a:r>
              <a:rPr lang="en-US" altLang="zh-TW" dirty="0"/>
              <a:t>5</a:t>
            </a:r>
            <a:r>
              <a:rPr lang="zh-TW" altLang="en-US" dirty="0"/>
              <a:t>位成員</a:t>
            </a:r>
            <a:endParaRPr lang="en-US" altLang="zh-TW" dirty="0"/>
          </a:p>
          <a:p>
            <a:r>
              <a:rPr lang="zh-TW" altLang="en-US" dirty="0"/>
              <a:t>每位夥伴都有頭到尾參與網站企劃、前端切版及後端功能開發</a:t>
            </a:r>
            <a:endParaRPr lang="en-US" altLang="zh-TW" dirty="0"/>
          </a:p>
          <a:p>
            <a:r>
              <a:rPr lang="zh-TW" altLang="en-US" dirty="0"/>
              <a:t>只是比重略微不同</a:t>
            </a:r>
            <a:endParaRPr lang="en-US" altLang="zh-TW" dirty="0"/>
          </a:p>
          <a:p>
            <a:r>
              <a:rPr lang="zh-TW" altLang="en-US" dirty="0"/>
              <a:t>詳細的工作細項請大家參考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54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接下來說明開發方式</a:t>
            </a:r>
            <a:endParaRPr lang="en-US" altLang="zh-TW" dirty="0"/>
          </a:p>
          <a:p>
            <a:r>
              <a:rPr lang="zh-TW" altLang="en-US" dirty="0"/>
              <a:t>我們的建置期總共花費５週的時間</a:t>
            </a:r>
            <a:endParaRPr lang="en-US" altLang="zh-TW" dirty="0"/>
          </a:p>
          <a:p>
            <a:r>
              <a:rPr lang="zh-TW" altLang="en-US" dirty="0"/>
              <a:t>第一週網站企劃階段階段</a:t>
            </a:r>
            <a:endParaRPr lang="en-US" altLang="zh-TW" dirty="0"/>
          </a:p>
          <a:p>
            <a:r>
              <a:rPr lang="zh-TW" altLang="en-US" dirty="0"/>
              <a:t>我們使用框線稿呈現功能規劃、並確定資料流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07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第二週我們兩小組</a:t>
            </a:r>
            <a:endParaRPr lang="en-US" altLang="zh-TW" dirty="0"/>
          </a:p>
          <a:p>
            <a:r>
              <a:rPr lang="zh-TW" altLang="en-US" dirty="0"/>
              <a:t>一組進行主視覺設計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698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一組進行資料庫規劃</a:t>
            </a:r>
            <a:r>
              <a:rPr lang="zh-TW" alt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及建置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ER-model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58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第三四週</a:t>
            </a:r>
            <a:endParaRPr lang="en-US" altLang="zh-TW" dirty="0"/>
          </a:p>
          <a:p>
            <a:r>
              <a:rPr lang="zh-TW" altLang="en-US" dirty="0"/>
              <a:t>進行前端網頁套版</a:t>
            </a:r>
            <a:endParaRPr lang="en-US" altLang="zh-TW" dirty="0"/>
          </a:p>
          <a:p>
            <a:r>
              <a:rPr lang="zh-TW" altLang="en-US" dirty="0"/>
              <a:t>後端程式開發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380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</a:t>
            </a:r>
            <a:endParaRPr lang="en-US" altLang="zh-TW" dirty="0"/>
          </a:p>
          <a:p>
            <a:r>
              <a:rPr lang="zh-TW" altLang="en-US" dirty="0"/>
              <a:t>再不斷地測試及優化</a:t>
            </a:r>
            <a:endParaRPr lang="en-US" altLang="zh-TW" dirty="0"/>
          </a:p>
          <a:p>
            <a:r>
              <a:rPr lang="zh-TW" altLang="en-US" dirty="0"/>
              <a:t>我們完成了浪浪有窩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76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接下來說明我們的使用技術</a:t>
            </a:r>
            <a:endParaRPr lang="en-US" altLang="zh-TW" dirty="0"/>
          </a:p>
          <a:p>
            <a:r>
              <a:rPr lang="zh-TW" altLang="en-US" dirty="0"/>
              <a:t>在視覺設計方面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60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" y="18828"/>
            <a:ext cx="9906000" cy="6839172"/>
          </a:xfrm>
          <a:prstGeom prst="rect">
            <a:avLst/>
          </a:prstGeom>
        </p:spPr>
      </p:pic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1487A3C-3F6C-4239-A016-7B43438D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66765F-8E72-4BA3-A1A6-586DB2CA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C3BC44-71B0-4E0A-8437-446EE7D4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80321-1698-4B48-966F-3E97BEF1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9859" y="6395542"/>
            <a:ext cx="2228850" cy="365125"/>
          </a:xfrm>
        </p:spPr>
        <p:txBody>
          <a:bodyPr/>
          <a:lstStyle>
            <a:lvl1pPr>
              <a:defRPr sz="900"/>
            </a:lvl1pPr>
          </a:lstStyle>
          <a:p>
            <a:fld id="{8EF41C11-1BC7-453D-B6EB-BC73C8DBB99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A3F773-5E7A-4506-8344-02AD5956E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2" y="614723"/>
            <a:ext cx="721017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B00632-75E9-4344-8C25-0D8827F46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55" y="252967"/>
            <a:ext cx="1323049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A5F959F-58DD-4DBB-B00A-CE1AA98A79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85" y="614719"/>
            <a:ext cx="1586834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24DA09F-1B7C-4E19-8A3A-B78C70132E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88" y="6286026"/>
            <a:ext cx="1019329" cy="43525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49CEB7-83AB-4774-9278-2D3847DA8D9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876" flipH="1">
            <a:off x="8358974" y="408488"/>
            <a:ext cx="1413094" cy="152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CE36CF2-F624-4453-B0D7-2C5FED3E8CE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4251" y="3232476"/>
            <a:ext cx="735523" cy="70043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06CF3CE-7FDD-43AA-BCBA-E147A838E46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2506" y="4255167"/>
            <a:ext cx="905258" cy="56910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D6CCB61-EE29-4B4E-A4BF-7B1AF32C2FD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-103718" y="5043167"/>
            <a:ext cx="1682499" cy="1408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0142278-0F7F-4F06-8811-E6E83D606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30297" y="2340540"/>
            <a:ext cx="735523" cy="70043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EB70024-6659-4432-A8D3-8F0149AB378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9033119" y="2103256"/>
            <a:ext cx="905258" cy="56910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53EEC34-0B50-481E-85F4-E09C02AFA60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9075502" y="2743048"/>
            <a:ext cx="905258" cy="56910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E9A899F6-182A-4153-8D5E-DE7AF2054D3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9162885" y="3345687"/>
            <a:ext cx="905258" cy="56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19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2405F0-9D43-4A00-BBB9-A3095770AB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4EF876-FB88-40ED-A33A-BA39A554FC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D76294-D45F-452C-8544-0CCA5F202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139065" y="119874"/>
            <a:ext cx="7468536" cy="71683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關於我們</a:t>
            </a:r>
          </a:p>
        </p:txBody>
      </p:sp>
    </p:spTree>
    <p:extLst>
      <p:ext uri="{BB962C8B-B14F-4D97-AF65-F5344CB8AC3E}">
        <p14:creationId xmlns:p14="http://schemas.microsoft.com/office/powerpoint/2010/main" val="1457713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2405F0-9D43-4A00-BBB9-A3095770AB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4EF876-FB88-40ED-A33A-BA39A554FC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D76294-D45F-452C-8544-0CCA5F202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139065" y="119874"/>
            <a:ext cx="7468536" cy="71683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關於我們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E7510D-B920-440C-A58B-ABB510F25BE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9495" flipH="1">
            <a:off x="8177567" y="175013"/>
            <a:ext cx="1739192" cy="152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F7BD64-B7B5-4FD7-8A41-E1450E1435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5232" y="3232476"/>
            <a:ext cx="905258" cy="7004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1CAFF3-095A-49D8-83BC-0FE7009C095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107538" y="4189501"/>
            <a:ext cx="905258" cy="7004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2AF277D-2005-414E-8FFD-75C2689BBB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66479" y="4880631"/>
            <a:ext cx="1682499" cy="1733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068305B-BCE8-4D33-A19F-05B1379C82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83442" y="2340540"/>
            <a:ext cx="905258" cy="70043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0404B85-D647-48D9-AA21-31416E6D576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9111737" y="2037590"/>
            <a:ext cx="905258" cy="70043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5B4F505-EE73-4561-BB33-414C0268FC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9163900" y="2677382"/>
            <a:ext cx="905258" cy="70043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995DD95-9654-4B79-BF62-57BA94F2340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9271448" y="3280021"/>
            <a:ext cx="905258" cy="7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94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93" r:id="rId15"/>
    <p:sldLayoutId id="2147483694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70C03C9-5E3B-4B40-8ED9-903C2CA828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96616" y="-1717780"/>
            <a:ext cx="6840759" cy="10009113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4DBB71D-B77A-433C-9A39-35662842A2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3.wdp"/><Relationship Id="rId7" Type="http://schemas.openxmlformats.org/officeDocument/2006/relationships/image" Target="../media/image61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64.png"/><Relationship Id="rId5" Type="http://schemas.openxmlformats.org/officeDocument/2006/relationships/image" Target="../media/image44.png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8.png"/><Relationship Id="rId3" Type="http://schemas.microsoft.com/office/2007/relationships/hdphoto" Target="../media/hdphoto3.wdp"/><Relationship Id="rId7" Type="http://schemas.openxmlformats.org/officeDocument/2006/relationships/image" Target="../media/image61.jpeg"/><Relationship Id="rId12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64.png"/><Relationship Id="rId5" Type="http://schemas.openxmlformats.org/officeDocument/2006/relationships/image" Target="../media/image44.png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6.jpe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8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2.xml"/><Relationship Id="rId5" Type="http://schemas.openxmlformats.org/officeDocument/2006/relationships/image" Target="../media/image30.png"/><Relationship Id="rId10" Type="http://schemas.microsoft.com/office/2007/relationships/diagramDrawing" Target="../diagrams/drawing2.xml"/><Relationship Id="rId4" Type="http://schemas.openxmlformats.org/officeDocument/2006/relationships/image" Target="../media/image29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1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3.xml"/><Relationship Id="rId5" Type="http://schemas.openxmlformats.org/officeDocument/2006/relationships/image" Target="../media/image33.png"/><Relationship Id="rId10" Type="http://schemas.microsoft.com/office/2007/relationships/diagramDrawing" Target="../diagrams/drawing3.xml"/><Relationship Id="rId4" Type="http://schemas.openxmlformats.org/officeDocument/2006/relationships/image" Target="../media/image32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4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39.png"/><Relationship Id="rId7" Type="http://schemas.microsoft.com/office/2007/relationships/hdphoto" Target="../media/hdphoto1.wdp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11" Type="http://schemas.openxmlformats.org/officeDocument/2006/relationships/image" Target="../media/image45.jpeg"/><Relationship Id="rId5" Type="http://schemas.openxmlformats.org/officeDocument/2006/relationships/image" Target="../media/image41.png"/><Relationship Id="rId10" Type="http://schemas.microsoft.com/office/2007/relationships/hdphoto" Target="../media/hdphoto2.wdp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98309" y="1066122"/>
            <a:ext cx="6858004" cy="4492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8" y="2197639"/>
            <a:ext cx="3720339" cy="279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43" y="967797"/>
            <a:ext cx="2445291" cy="16253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90" y="1327526"/>
            <a:ext cx="822596" cy="546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477" y="2230396"/>
            <a:ext cx="5029435" cy="33429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4376936" y="1027444"/>
            <a:ext cx="48685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浪浪有窩</a:t>
            </a:r>
            <a:r>
              <a:rPr lang="en-US" altLang="zh-TW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專題發表</a:t>
            </a:r>
            <a:endParaRPr lang="en-US" altLang="zh-TW" sz="3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5576F87-204F-472B-9FDC-D9997EFEF3ED}"/>
              </a:ext>
            </a:extLst>
          </p:cNvPr>
          <p:cNvSpPr txBox="1"/>
          <p:nvPr/>
        </p:nvSpPr>
        <p:spPr>
          <a:xfrm>
            <a:off x="4663872" y="1687256"/>
            <a:ext cx="45815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　別：第八組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：（依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發表順序）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卓純安、林洋藤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李旻育、曾俊諭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陳玫均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（依授課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順序）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王偉璁、陳政德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許雅婷、陳思方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何柏杰、趙令文、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錢達智</a:t>
            </a: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　期：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110/09/31</a:t>
            </a:r>
            <a:endParaRPr lang="zh-TW" altLang="en-US" sz="2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30ED5B3-829C-4C0D-B984-E2B7EEC5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3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7F08672-CD4C-4EC6-B895-36455164A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06" y="1909248"/>
            <a:ext cx="3901778" cy="390177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B9DCC9-16A3-4BE6-B407-A9B2F859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829" y="2034347"/>
            <a:ext cx="1673177" cy="365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CE859E-7233-46E7-83C2-FECE8FF9A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22" y="2042814"/>
            <a:ext cx="3657143" cy="36571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EFBB6D-A4A4-4AA7-8FFB-6CD684857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555" y="2344911"/>
            <a:ext cx="3239091" cy="2392191"/>
          </a:xfrm>
          <a:prstGeom prst="rect">
            <a:avLst/>
          </a:prstGeom>
        </p:spPr>
      </p:pic>
      <p:sp>
        <p:nvSpPr>
          <p:cNvPr id="14" name="想法泡泡: 雲朵 13">
            <a:extLst>
              <a:ext uri="{FF2B5EF4-FFF2-40B4-BE49-F238E27FC236}">
                <a16:creationId xmlns:a16="http://schemas.microsoft.com/office/drawing/2014/main" id="{BCBE4FE1-32DD-4877-A4C7-66C3F6987020}"/>
              </a:ext>
            </a:extLst>
          </p:cNvPr>
          <p:cNvSpPr/>
          <p:nvPr/>
        </p:nvSpPr>
        <p:spPr>
          <a:xfrm>
            <a:off x="7791301" y="5213445"/>
            <a:ext cx="1931642" cy="1195162"/>
          </a:xfrm>
          <a:prstGeom prst="cloudCallout">
            <a:avLst>
              <a:gd name="adj1" fmla="val -55301"/>
              <a:gd name="adj2" fmla="val -64421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rgbClr val="130F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送養文、照片無法完整顯示</a:t>
            </a:r>
          </a:p>
        </p:txBody>
      </p:sp>
      <p:sp>
        <p:nvSpPr>
          <p:cNvPr id="15" name="想法泡泡: 雲朵 14">
            <a:extLst>
              <a:ext uri="{FF2B5EF4-FFF2-40B4-BE49-F238E27FC236}">
                <a16:creationId xmlns:a16="http://schemas.microsoft.com/office/drawing/2014/main" id="{A136F32C-FE14-4172-9AFF-3D3CF98C25E7}"/>
              </a:ext>
            </a:extLst>
          </p:cNvPr>
          <p:cNvSpPr/>
          <p:nvPr/>
        </p:nvSpPr>
        <p:spPr>
          <a:xfrm>
            <a:off x="581649" y="5128456"/>
            <a:ext cx="2139103" cy="1143002"/>
          </a:xfrm>
          <a:prstGeom prst="cloudCallout">
            <a:avLst>
              <a:gd name="adj1" fmla="val 56041"/>
              <a:gd name="adj2" fmla="val -92666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rgbClr val="130F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資料容易洗版、曝光下降</a:t>
            </a:r>
          </a:p>
        </p:txBody>
      </p:sp>
      <p:sp>
        <p:nvSpPr>
          <p:cNvPr id="12" name="想法泡泡: 雲朵 11">
            <a:extLst>
              <a:ext uri="{FF2B5EF4-FFF2-40B4-BE49-F238E27FC236}">
                <a16:creationId xmlns:a16="http://schemas.microsoft.com/office/drawing/2014/main" id="{40F3D45E-D882-4078-8564-256A7078B94F}"/>
              </a:ext>
            </a:extLst>
          </p:cNvPr>
          <p:cNvSpPr/>
          <p:nvPr/>
        </p:nvSpPr>
        <p:spPr>
          <a:xfrm>
            <a:off x="115442" y="1801268"/>
            <a:ext cx="1978798" cy="968480"/>
          </a:xfrm>
          <a:prstGeom prst="cloudCallout">
            <a:avLst>
              <a:gd name="adj1" fmla="val 92224"/>
              <a:gd name="adj2" fmla="val 44053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rgbClr val="130F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無法完整顯示送養文、照片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B7070F7-4F2D-4F3A-AAE9-BF43720B08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製作動機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11" name="想法泡泡: 雲朵 10">
            <a:extLst>
              <a:ext uri="{FF2B5EF4-FFF2-40B4-BE49-F238E27FC236}">
                <a16:creationId xmlns:a16="http://schemas.microsoft.com/office/drawing/2014/main" id="{1B26B870-8107-4BBF-86BD-749B1A6FC9E7}"/>
              </a:ext>
            </a:extLst>
          </p:cNvPr>
          <p:cNvSpPr/>
          <p:nvPr/>
        </p:nvSpPr>
        <p:spPr>
          <a:xfrm>
            <a:off x="8055107" y="1153823"/>
            <a:ext cx="1404030" cy="762001"/>
          </a:xfrm>
          <a:prstGeom prst="cloudCallout">
            <a:avLst>
              <a:gd name="adj1" fmla="val -55522"/>
              <a:gd name="adj2" fmla="val 82149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rgbClr val="130F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無法篩選</a:t>
            </a:r>
            <a:endParaRPr lang="en-US" altLang="zh-TW" sz="1350" b="1" dirty="0">
              <a:solidFill>
                <a:srgbClr val="130F6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350" b="1" dirty="0">
                <a:solidFill>
                  <a:srgbClr val="130F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快速查找</a:t>
            </a:r>
          </a:p>
        </p:txBody>
      </p:sp>
    </p:spTree>
    <p:extLst>
      <p:ext uri="{BB962C8B-B14F-4D97-AF65-F5344CB8AC3E}">
        <p14:creationId xmlns:p14="http://schemas.microsoft.com/office/powerpoint/2010/main" val="20234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9200B4A6-3AA7-4270-A79E-6B76D048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r="13419" b="6354"/>
          <a:stretch/>
        </p:blipFill>
        <p:spPr>
          <a:xfrm>
            <a:off x="1410740" y="908720"/>
            <a:ext cx="5148943" cy="532859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4C38089-0E72-4EFE-AAB2-FBD200608B6F}"/>
              </a:ext>
            </a:extLst>
          </p:cNvPr>
          <p:cNvSpPr txBox="1"/>
          <p:nvPr/>
        </p:nvSpPr>
        <p:spPr>
          <a:xfrm>
            <a:off x="1874788" y="3105183"/>
            <a:ext cx="4343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對於領養者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快速篩選符合條件的毛孩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整合毛孩相關知識資訊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收藏考慮領養的毛孩</a:t>
            </a: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對於送養者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文章刊登後易被洗掉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個資僅提供會員顯示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981B982-3264-4D36-9A1F-87635D90B147}"/>
              </a:ext>
            </a:extLst>
          </p:cNvPr>
          <p:cNvSpPr/>
          <p:nvPr/>
        </p:nvSpPr>
        <p:spPr>
          <a:xfrm>
            <a:off x="6897200" y="3575818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11248C1-1678-4D88-A862-518DFA0703C5}"/>
              </a:ext>
            </a:extLst>
          </p:cNvPr>
          <p:cNvSpPr/>
          <p:nvPr/>
        </p:nvSpPr>
        <p:spPr>
          <a:xfrm>
            <a:off x="6897200" y="4625239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87D63E2-41E1-44EB-B004-FF391866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237" y="3350621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6F897DC2-6E62-4CEA-AD60-12B50B03E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85" y="3642608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EDDEEE0C-4245-448F-B0BE-186698EC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519" y="3888758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E9A634E1-3919-49FD-880A-74469E9D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04" y="4697537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4791A8F-04B3-44A9-871A-C2859105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234" y="5026667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863661D-FC94-4B04-BA2B-039573FC9EFF}"/>
              </a:ext>
            </a:extLst>
          </p:cNvPr>
          <p:cNvSpPr/>
          <p:nvPr/>
        </p:nvSpPr>
        <p:spPr>
          <a:xfrm>
            <a:off x="6897200" y="410223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5A070E3-581A-4ABE-810E-55D0FF937307}"/>
              </a:ext>
            </a:extLst>
          </p:cNvPr>
          <p:cNvSpPr/>
          <p:nvPr/>
        </p:nvSpPr>
        <p:spPr>
          <a:xfrm>
            <a:off x="6897200" y="3104770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69108A7-985E-4BFA-ACB2-CA9E74728921}"/>
              </a:ext>
            </a:extLst>
          </p:cNvPr>
          <p:cNvSpPr/>
          <p:nvPr/>
        </p:nvSpPr>
        <p:spPr>
          <a:xfrm>
            <a:off x="6897199" y="514824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D9FA74D-55A3-4CED-B80A-BE3CB418F7C4}"/>
              </a:ext>
            </a:extLst>
          </p:cNvPr>
          <p:cNvSpPr txBox="1"/>
          <p:nvPr/>
        </p:nvSpPr>
        <p:spPr>
          <a:xfrm>
            <a:off x="1874788" y="2031506"/>
            <a:ext cx="37180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endParaRPr lang="en-US" altLang="zh-TW" sz="2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01D1771-FB59-4547-9BFF-50CD651C1A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解決方案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137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92B8089-3D24-4B7B-BB3F-D4BDF275F8A9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191790" y="35232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6700AAD-4DAE-4628-B69F-189898B3E533}"/>
              </a:ext>
            </a:extLst>
          </p:cNvPr>
          <p:cNvSpPr/>
          <p:nvPr/>
        </p:nvSpPr>
        <p:spPr>
          <a:xfrm>
            <a:off x="3347358" y="2260089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6917AB19-CC70-444D-8E1A-35987AC196C2}"/>
              </a:ext>
            </a:extLst>
          </p:cNvPr>
          <p:cNvSpPr/>
          <p:nvPr/>
        </p:nvSpPr>
        <p:spPr>
          <a:xfrm>
            <a:off x="61171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53205265-EC81-4A77-B376-CBEDDA44561C}"/>
              </a:ext>
            </a:extLst>
          </p:cNvPr>
          <p:cNvSpPr/>
          <p:nvPr/>
        </p:nvSpPr>
        <p:spPr>
          <a:xfrm>
            <a:off x="208152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4AC2526-F644-4310-BBC7-8620AC9A500E}"/>
              </a:ext>
            </a:extLst>
          </p:cNvPr>
          <p:cNvSpPr/>
          <p:nvPr/>
        </p:nvSpPr>
        <p:spPr>
          <a:xfrm>
            <a:off x="355133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C57CAFE6-2B62-4EB8-B217-1F9BCB76DF04}"/>
              </a:ext>
            </a:extLst>
          </p:cNvPr>
          <p:cNvSpPr/>
          <p:nvPr/>
        </p:nvSpPr>
        <p:spPr>
          <a:xfrm>
            <a:off x="502114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27B1555-0C54-4EE2-9569-5ECC97B841E3}"/>
              </a:ext>
            </a:extLst>
          </p:cNvPr>
          <p:cNvSpPr/>
          <p:nvPr/>
        </p:nvSpPr>
        <p:spPr>
          <a:xfrm>
            <a:off x="6490960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A1E3D12-451A-4E7F-8FB4-28132C55191D}"/>
              </a:ext>
            </a:extLst>
          </p:cNvPr>
          <p:cNvSpPr/>
          <p:nvPr/>
        </p:nvSpPr>
        <p:spPr>
          <a:xfrm>
            <a:off x="796076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37E80158-2F57-428B-AF66-3D58D3A9ED3F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rot="5400000">
            <a:off x="2772186" y="1105253"/>
            <a:ext cx="721179" cy="3640451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80B17BBE-007B-4FF7-9134-7CB650535B69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rot="5400000">
            <a:off x="3507092" y="1840157"/>
            <a:ext cx="721179" cy="21706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DE3071AF-0436-432D-8DEA-F551AA77F4EF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4241997" y="2575063"/>
            <a:ext cx="721179" cy="70083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1481B920-FE53-46D1-83AB-606A1027DBEF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rot="16200000" flipH="1">
            <a:off x="4976901" y="2540986"/>
            <a:ext cx="721179" cy="76898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92A61FBC-6D4F-46DC-9B41-EF8BCD5AF5FA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 rot="16200000" flipH="1">
            <a:off x="5711807" y="1806081"/>
            <a:ext cx="721179" cy="223879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93FC6132-BE26-47C4-9914-7CF18C164FF7}"/>
              </a:ext>
            </a:extLst>
          </p:cNvPr>
          <p:cNvCxnSpPr>
            <a:cxnSpLocks/>
            <a:stCxn id="36" idx="2"/>
            <a:endCxn id="42" idx="0"/>
          </p:cNvCxnSpPr>
          <p:nvPr/>
        </p:nvCxnSpPr>
        <p:spPr>
          <a:xfrm rot="16200000" flipH="1">
            <a:off x="6446712" y="1071178"/>
            <a:ext cx="721179" cy="370859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1EE0CAA9-E058-4F4F-B16D-1A4A4B7C1082}"/>
              </a:ext>
            </a:extLst>
          </p:cNvPr>
          <p:cNvSpPr/>
          <p:nvPr/>
        </p:nvSpPr>
        <p:spPr>
          <a:xfrm>
            <a:off x="756314" y="371622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0FCF5924-43BF-4940-A333-C876568C7D07}"/>
              </a:ext>
            </a:extLst>
          </p:cNvPr>
          <p:cNvSpPr/>
          <p:nvPr/>
        </p:nvSpPr>
        <p:spPr>
          <a:xfrm>
            <a:off x="756314" y="413082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27545EFA-2FDC-45EA-8CAA-282CEF95893D}"/>
              </a:ext>
            </a:extLst>
          </p:cNvPr>
          <p:cNvSpPr/>
          <p:nvPr/>
        </p:nvSpPr>
        <p:spPr>
          <a:xfrm>
            <a:off x="6635555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2C381C5C-D958-4544-9A4D-EF7C7F9682F7}"/>
              </a:ext>
            </a:extLst>
          </p:cNvPr>
          <p:cNvSpPr/>
          <p:nvPr/>
        </p:nvSpPr>
        <p:spPr>
          <a:xfrm>
            <a:off x="6635555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8F1CAD5B-1D1C-4E30-AF23-22D49480A037}"/>
              </a:ext>
            </a:extLst>
          </p:cNvPr>
          <p:cNvSpPr/>
          <p:nvPr/>
        </p:nvSpPr>
        <p:spPr>
          <a:xfrm>
            <a:off x="6635555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B9E015DF-D0A6-4455-8391-00308E7EB48A}"/>
              </a:ext>
            </a:extLst>
          </p:cNvPr>
          <p:cNvSpPr/>
          <p:nvPr/>
        </p:nvSpPr>
        <p:spPr>
          <a:xfrm>
            <a:off x="6635555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61B2D91-7833-415A-99C8-A2EA18A45577}"/>
              </a:ext>
            </a:extLst>
          </p:cNvPr>
          <p:cNvSpPr/>
          <p:nvPr/>
        </p:nvSpPr>
        <p:spPr>
          <a:xfrm>
            <a:off x="6635555" y="535731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F7E31768-27CB-4119-8718-316703BF9F0D}"/>
              </a:ext>
            </a:extLst>
          </p:cNvPr>
          <p:cNvSpPr/>
          <p:nvPr/>
        </p:nvSpPr>
        <p:spPr>
          <a:xfrm>
            <a:off x="8105364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FC8A6A6C-8EC6-413C-BE2B-E57EC6701712}"/>
              </a:ext>
            </a:extLst>
          </p:cNvPr>
          <p:cNvSpPr/>
          <p:nvPr/>
        </p:nvSpPr>
        <p:spPr>
          <a:xfrm>
            <a:off x="8105364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3AC5A2A4-4226-4E07-8940-FE9475682B19}"/>
              </a:ext>
            </a:extLst>
          </p:cNvPr>
          <p:cNvSpPr/>
          <p:nvPr/>
        </p:nvSpPr>
        <p:spPr>
          <a:xfrm>
            <a:off x="8105364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9B7A4E51-D9A2-4A3A-82AB-B66B48CD4B7B}"/>
              </a:ext>
            </a:extLst>
          </p:cNvPr>
          <p:cNvSpPr/>
          <p:nvPr/>
        </p:nvSpPr>
        <p:spPr>
          <a:xfrm>
            <a:off x="8105364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D7851903-E6ED-4498-8793-FD6FC7FFCC82}"/>
              </a:ext>
            </a:extLst>
          </p:cNvPr>
          <p:cNvSpPr/>
          <p:nvPr/>
        </p:nvSpPr>
        <p:spPr>
          <a:xfrm>
            <a:off x="2226123" y="371622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查詢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810C84ED-F529-434B-B97C-A609D182635D}"/>
              </a:ext>
            </a:extLst>
          </p:cNvPr>
          <p:cNvSpPr/>
          <p:nvPr/>
        </p:nvSpPr>
        <p:spPr>
          <a:xfrm>
            <a:off x="2226122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98221AED-8FE1-4C2B-A80D-ECC77025A406}"/>
              </a:ext>
            </a:extLst>
          </p:cNvPr>
          <p:cNvSpPr/>
          <p:nvPr/>
        </p:nvSpPr>
        <p:spPr>
          <a:xfrm>
            <a:off x="2258246" y="448154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0A428FE-BFE1-40E8-B5C6-1D44AEAB4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網站架構介紹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28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28" grpId="0" animBg="1"/>
      <p:bldP spid="29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938B8084-0C54-456B-8145-485C911526BF}"/>
              </a:ext>
            </a:extLst>
          </p:cNvPr>
          <p:cNvSpPr/>
          <p:nvPr/>
        </p:nvSpPr>
        <p:spPr>
          <a:xfrm>
            <a:off x="460516" y="2869687"/>
            <a:ext cx="8949002" cy="2941340"/>
          </a:xfrm>
          <a:prstGeom prst="roundRect">
            <a:avLst>
              <a:gd name="adj" fmla="val 97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C4299DD-9906-4698-9083-0FA183A87EDB}"/>
              </a:ext>
            </a:extLst>
          </p:cNvPr>
          <p:cNvSpPr/>
          <p:nvPr/>
        </p:nvSpPr>
        <p:spPr>
          <a:xfrm>
            <a:off x="543572" y="3004396"/>
            <a:ext cx="7393770" cy="2707379"/>
          </a:xfrm>
          <a:prstGeom prst="roundRect">
            <a:avLst>
              <a:gd name="adj" fmla="val 97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9C1C18F9-F91C-420A-8A40-42F57D23755C}"/>
              </a:ext>
            </a:extLst>
          </p:cNvPr>
          <p:cNvSpPr/>
          <p:nvPr/>
        </p:nvSpPr>
        <p:spPr>
          <a:xfrm>
            <a:off x="5011207" y="3100446"/>
            <a:ext cx="1432898" cy="647701"/>
          </a:xfrm>
          <a:prstGeom prst="roundRect">
            <a:avLst/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9335A27-D2C0-438A-9E38-E02E5A910C66}"/>
              </a:ext>
            </a:extLst>
          </p:cNvPr>
          <p:cNvSpPr/>
          <p:nvPr/>
        </p:nvSpPr>
        <p:spPr>
          <a:xfrm>
            <a:off x="588294" y="3083906"/>
            <a:ext cx="2914775" cy="1600200"/>
          </a:xfrm>
          <a:prstGeom prst="roundRect">
            <a:avLst/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BF5B837-F533-4A7D-874B-8084861E44C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7191790" y="35232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5913AF-8648-4CE5-9050-09D835F45E10}"/>
              </a:ext>
            </a:extLst>
          </p:cNvPr>
          <p:cNvSpPr/>
          <p:nvPr/>
        </p:nvSpPr>
        <p:spPr>
          <a:xfrm>
            <a:off x="3347358" y="2260089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0FD0F20-D598-4552-A0C0-BE7A3ED15E5F}"/>
              </a:ext>
            </a:extLst>
          </p:cNvPr>
          <p:cNvSpPr/>
          <p:nvPr/>
        </p:nvSpPr>
        <p:spPr>
          <a:xfrm>
            <a:off x="61171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1DBC425-8E6E-4599-A8A6-549224BC4A7B}"/>
              </a:ext>
            </a:extLst>
          </p:cNvPr>
          <p:cNvSpPr/>
          <p:nvPr/>
        </p:nvSpPr>
        <p:spPr>
          <a:xfrm>
            <a:off x="208152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9C1577-B185-4C6A-BBFC-7A850E4584B1}"/>
              </a:ext>
            </a:extLst>
          </p:cNvPr>
          <p:cNvSpPr/>
          <p:nvPr/>
        </p:nvSpPr>
        <p:spPr>
          <a:xfrm>
            <a:off x="355133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65A36C-53E5-4198-9657-10B5D768B6CE}"/>
              </a:ext>
            </a:extLst>
          </p:cNvPr>
          <p:cNvSpPr/>
          <p:nvPr/>
        </p:nvSpPr>
        <p:spPr>
          <a:xfrm>
            <a:off x="502114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F80D37A-18F2-4D61-9E52-5A7B1FE3EC71}"/>
              </a:ext>
            </a:extLst>
          </p:cNvPr>
          <p:cNvSpPr/>
          <p:nvPr/>
        </p:nvSpPr>
        <p:spPr>
          <a:xfrm>
            <a:off x="6490960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1BD9127-0C18-456B-B974-ADE61FA622C0}"/>
              </a:ext>
            </a:extLst>
          </p:cNvPr>
          <p:cNvSpPr/>
          <p:nvPr/>
        </p:nvSpPr>
        <p:spPr>
          <a:xfrm>
            <a:off x="796076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480213C4-E43A-4FCF-8A2C-5F5680F3768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2772186" y="1105253"/>
            <a:ext cx="721179" cy="3640451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49D57753-483F-4F6B-979B-B6A45A1F9F22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3507092" y="1840157"/>
            <a:ext cx="721179" cy="21706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B8A49C8-F8FE-4446-AF2C-35BB1FE02C53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4241997" y="2575063"/>
            <a:ext cx="721179" cy="70083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AD890F0C-E5D1-4028-BC0A-0F7177798B5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4976901" y="2540986"/>
            <a:ext cx="721179" cy="76898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3A05AD12-1B48-499D-94DD-B75605F9C9D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5711807" y="1806081"/>
            <a:ext cx="721179" cy="223879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961ACE1-953F-4FD2-863D-55514CA37A83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16200000" flipH="1">
            <a:off x="6446712" y="1071178"/>
            <a:ext cx="721179" cy="370859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AC06AD5-E14D-445A-998F-69031093DA96}"/>
              </a:ext>
            </a:extLst>
          </p:cNvPr>
          <p:cNvSpPr/>
          <p:nvPr/>
        </p:nvSpPr>
        <p:spPr>
          <a:xfrm>
            <a:off x="756314" y="371622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FD6E9E8-B8F3-4B1D-851B-E0E957F59A94}"/>
              </a:ext>
            </a:extLst>
          </p:cNvPr>
          <p:cNvSpPr/>
          <p:nvPr/>
        </p:nvSpPr>
        <p:spPr>
          <a:xfrm>
            <a:off x="756314" y="413082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4547212-F9B1-4F47-9990-DB2B0D9347E7}"/>
              </a:ext>
            </a:extLst>
          </p:cNvPr>
          <p:cNvSpPr/>
          <p:nvPr/>
        </p:nvSpPr>
        <p:spPr>
          <a:xfrm>
            <a:off x="6635555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438050C-3069-4C82-B9EE-AADF043AAA45}"/>
              </a:ext>
            </a:extLst>
          </p:cNvPr>
          <p:cNvSpPr/>
          <p:nvPr/>
        </p:nvSpPr>
        <p:spPr>
          <a:xfrm>
            <a:off x="6635555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F45E9FC-28B0-4CA5-A62E-F229595C1BA4}"/>
              </a:ext>
            </a:extLst>
          </p:cNvPr>
          <p:cNvSpPr/>
          <p:nvPr/>
        </p:nvSpPr>
        <p:spPr>
          <a:xfrm>
            <a:off x="6635555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4644E58-E0D2-4DEB-AC63-2FD4BDA78A1C}"/>
              </a:ext>
            </a:extLst>
          </p:cNvPr>
          <p:cNvSpPr/>
          <p:nvPr/>
        </p:nvSpPr>
        <p:spPr>
          <a:xfrm>
            <a:off x="6635555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4C5174A-7C48-4EE5-A120-15A7B4C984AC}"/>
              </a:ext>
            </a:extLst>
          </p:cNvPr>
          <p:cNvSpPr/>
          <p:nvPr/>
        </p:nvSpPr>
        <p:spPr>
          <a:xfrm>
            <a:off x="6635555" y="535731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6E7DE4DF-F4C1-4954-A5BD-F4690ED43B6A}"/>
              </a:ext>
            </a:extLst>
          </p:cNvPr>
          <p:cNvSpPr/>
          <p:nvPr/>
        </p:nvSpPr>
        <p:spPr>
          <a:xfrm>
            <a:off x="8105364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7DEDD1D-452D-490E-BB09-B8A2515C9D2F}"/>
              </a:ext>
            </a:extLst>
          </p:cNvPr>
          <p:cNvSpPr/>
          <p:nvPr/>
        </p:nvSpPr>
        <p:spPr>
          <a:xfrm>
            <a:off x="8105364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28A6999-7CFD-4617-8CFE-557F7C235FFA}"/>
              </a:ext>
            </a:extLst>
          </p:cNvPr>
          <p:cNvSpPr/>
          <p:nvPr/>
        </p:nvSpPr>
        <p:spPr>
          <a:xfrm>
            <a:off x="8105364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8DE88D7-30BA-4FF2-ADF3-73F5B235F241}"/>
              </a:ext>
            </a:extLst>
          </p:cNvPr>
          <p:cNvSpPr/>
          <p:nvPr/>
        </p:nvSpPr>
        <p:spPr>
          <a:xfrm>
            <a:off x="8105364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9096E87-1D10-4C71-9B0B-DDC6885593B4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1312549" y="3590865"/>
            <a:ext cx="0" cy="53996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BEF93E4-8899-446E-827B-DB0A5DDE4381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661599" y="3573541"/>
            <a:ext cx="0" cy="136917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26CF081E-D917-4990-9A0F-F8C824A78B41}"/>
              </a:ext>
            </a:extLst>
          </p:cNvPr>
          <p:cNvSpPr/>
          <p:nvPr/>
        </p:nvSpPr>
        <p:spPr>
          <a:xfrm>
            <a:off x="6268136" y="692696"/>
            <a:ext cx="794657" cy="794657"/>
          </a:xfrm>
          <a:prstGeom prst="ellipse">
            <a:avLst/>
          </a:prstGeom>
          <a:solidFill>
            <a:srgbClr val="7FB75D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FDC883C4-9CD7-4143-A315-E4AC8BA07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62" y="789731"/>
            <a:ext cx="540000" cy="540000"/>
          </a:xfrm>
          <a:prstGeom prst="rect">
            <a:avLst/>
          </a:prstGeom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4B226068-2854-46AA-B2DC-C74331D3E375}"/>
              </a:ext>
            </a:extLst>
          </p:cNvPr>
          <p:cNvSpPr/>
          <p:nvPr/>
        </p:nvSpPr>
        <p:spPr>
          <a:xfrm>
            <a:off x="7391551" y="700799"/>
            <a:ext cx="794657" cy="7946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CD4B552-D4E7-456F-825D-C4E8A4AF58E3}"/>
              </a:ext>
            </a:extLst>
          </p:cNvPr>
          <p:cNvSpPr/>
          <p:nvPr/>
        </p:nvSpPr>
        <p:spPr>
          <a:xfrm>
            <a:off x="8442476" y="710121"/>
            <a:ext cx="794657" cy="79465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CAC613C0-4F11-4EA5-8680-B3078F4A1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02" y="837551"/>
            <a:ext cx="540000" cy="54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26ECA85E-ED2B-41BB-92DC-AF56060B2519}"/>
              </a:ext>
            </a:extLst>
          </p:cNvPr>
          <p:cNvSpPr txBox="1"/>
          <p:nvPr/>
        </p:nvSpPr>
        <p:spPr>
          <a:xfrm>
            <a:off x="6142837" y="1485031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AB05CE5-461A-4BF0-911D-A7704CEE34BE}"/>
              </a:ext>
            </a:extLst>
          </p:cNvPr>
          <p:cNvSpPr txBox="1"/>
          <p:nvPr/>
        </p:nvSpPr>
        <p:spPr>
          <a:xfrm>
            <a:off x="7266252" y="1485030"/>
            <a:ext cx="104525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b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送養者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ECC608-1261-4965-86FD-49B6A05DDBA2}"/>
              </a:ext>
            </a:extLst>
          </p:cNvPr>
          <p:cNvSpPr txBox="1"/>
          <p:nvPr/>
        </p:nvSpPr>
        <p:spPr>
          <a:xfrm>
            <a:off x="8317177" y="1485030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7C7484C0-E6AD-451D-A8A2-BBF91DDF9E71}"/>
              </a:ext>
            </a:extLst>
          </p:cNvPr>
          <p:cNvSpPr/>
          <p:nvPr/>
        </p:nvSpPr>
        <p:spPr>
          <a:xfrm>
            <a:off x="2111176" y="3796938"/>
            <a:ext cx="1130486" cy="633131"/>
          </a:xfrm>
          <a:prstGeom prst="wedgeRoundRectCallout">
            <a:avLst>
              <a:gd name="adj1" fmla="val -11593"/>
              <a:gd name="adj2" fmla="val -88690"/>
              <a:gd name="adj3" fmla="val 16667"/>
            </a:avLst>
          </a:prstGeom>
          <a:noFill/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顯示送養者</a:t>
            </a:r>
            <a:endParaRPr lang="en-US" altLang="zh-TW" sz="12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聯絡資訊</a:t>
            </a:r>
          </a:p>
        </p:txBody>
      </p:sp>
      <p:sp>
        <p:nvSpPr>
          <p:cNvPr id="29" name="標題 28">
            <a:extLst>
              <a:ext uri="{FF2B5EF4-FFF2-40B4-BE49-F238E27FC236}">
                <a16:creationId xmlns:a16="http://schemas.microsoft.com/office/drawing/2014/main" id="{D2687CA0-8E36-4347-B284-FDDCA41CEF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系統角色與網站權限設定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3" name="弦 32">
            <a:extLst>
              <a:ext uri="{FF2B5EF4-FFF2-40B4-BE49-F238E27FC236}">
                <a16:creationId xmlns:a16="http://schemas.microsoft.com/office/drawing/2014/main" id="{15BF3D26-1415-4704-9A39-90EF4ED16ED2}"/>
              </a:ext>
            </a:extLst>
          </p:cNvPr>
          <p:cNvSpPr/>
          <p:nvPr/>
        </p:nvSpPr>
        <p:spPr>
          <a:xfrm>
            <a:off x="10137576" y="478293"/>
            <a:ext cx="799267" cy="799267"/>
          </a:xfrm>
          <a:prstGeom prst="chord">
            <a:avLst>
              <a:gd name="adj1" fmla="val 5440316"/>
              <a:gd name="adj2" fmla="val 16100980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AB84671-360F-4DBA-B86A-0CF9E5512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877" y="831521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2" grpId="0" animBg="1"/>
      <p:bldP spid="42" grpId="0" animBg="1"/>
      <p:bldP spid="2" grpId="0" animBg="1"/>
      <p:bldP spid="46" grpId="0" animBg="1"/>
      <p:bldP spid="47" grpId="0" animBg="1"/>
      <p:bldP spid="48" grpId="0" animBg="1"/>
      <p:bldP spid="49" grpId="0"/>
      <p:bldP spid="50" grpId="0"/>
      <p:bldP spid="51" grpId="0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8D988439-50A6-4F40-96E9-B5425545A120}"/>
              </a:ext>
            </a:extLst>
          </p:cNvPr>
          <p:cNvSpPr/>
          <p:nvPr/>
        </p:nvSpPr>
        <p:spPr>
          <a:xfrm>
            <a:off x="7617732" y="4869160"/>
            <a:ext cx="2089135" cy="1430556"/>
          </a:xfrm>
          <a:prstGeom prst="roundRect">
            <a:avLst>
              <a:gd name="adj" fmla="val 18031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E59D1E1D-3129-4832-80A7-959B21ACDA55}"/>
              </a:ext>
            </a:extLst>
          </p:cNvPr>
          <p:cNvGrpSpPr/>
          <p:nvPr/>
        </p:nvGrpSpPr>
        <p:grpSpPr>
          <a:xfrm>
            <a:off x="5530687" y="1628800"/>
            <a:ext cx="1300458" cy="1285871"/>
            <a:chOff x="5043685" y="2062975"/>
            <a:chExt cx="1300458" cy="1285871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B343B9E-D76A-4347-870B-88D289E32FC1}"/>
                </a:ext>
              </a:extLst>
            </p:cNvPr>
            <p:cNvSpPr/>
            <p:nvPr/>
          </p:nvSpPr>
          <p:spPr>
            <a:xfrm>
              <a:off x="5199576" y="2062975"/>
              <a:ext cx="988676" cy="988675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520AFA8-5A39-4BCB-9671-16023A23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7993" y="2183704"/>
              <a:ext cx="671843" cy="671842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08E0858-A9EE-4F9B-8ED7-C16F3AEB9FDA}"/>
                </a:ext>
              </a:extLst>
            </p:cNvPr>
            <p:cNvSpPr txBox="1"/>
            <p:nvPr/>
          </p:nvSpPr>
          <p:spPr>
            <a:xfrm>
              <a:off x="5043685" y="3048764"/>
              <a:ext cx="130045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一般使用者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469B40F-3306-4F09-A038-D3DC4EB98560}"/>
              </a:ext>
            </a:extLst>
          </p:cNvPr>
          <p:cNvGrpSpPr/>
          <p:nvPr/>
        </p:nvGrpSpPr>
        <p:grpSpPr>
          <a:xfrm>
            <a:off x="532945" y="1638880"/>
            <a:ext cx="1477974" cy="1275791"/>
            <a:chOff x="555462" y="1212404"/>
            <a:chExt cx="1583913" cy="1367239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18193DE-58CA-49F9-9BA8-F7968E237BE9}"/>
                </a:ext>
              </a:extLst>
            </p:cNvPr>
            <p:cNvSpPr/>
            <p:nvPr/>
          </p:nvSpPr>
          <p:spPr>
            <a:xfrm>
              <a:off x="81764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BD4F76C-3F3F-4A39-86A5-A39244366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19" y="1386703"/>
              <a:ext cx="720000" cy="72000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FA1031F-3006-4F7A-8BA0-CD9966D7C62F}"/>
                </a:ext>
              </a:extLst>
            </p:cNvPr>
            <p:cNvSpPr txBox="1"/>
            <p:nvPr/>
          </p:nvSpPr>
          <p:spPr>
            <a:xfrm>
              <a:off x="555462" y="2258051"/>
              <a:ext cx="1583913" cy="321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送養者</a:t>
              </a:r>
              <a:r>
                <a:rPr lang="en-US" altLang="zh-TW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F5F4B36-79B2-4FE3-B228-F90554FEB531}"/>
              </a:ext>
            </a:extLst>
          </p:cNvPr>
          <p:cNvGrpSpPr/>
          <p:nvPr/>
        </p:nvGrpSpPr>
        <p:grpSpPr>
          <a:xfrm>
            <a:off x="3076195" y="1650480"/>
            <a:ext cx="1300458" cy="1264191"/>
            <a:chOff x="2912507" y="1216794"/>
            <a:chExt cx="1393673" cy="1354805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56AB3B27-E32D-412D-AEED-A94E25889468}"/>
                </a:ext>
              </a:extLst>
            </p:cNvPr>
            <p:cNvSpPr/>
            <p:nvPr/>
          </p:nvSpPr>
          <p:spPr>
            <a:xfrm>
              <a:off x="3079572" y="1216794"/>
              <a:ext cx="1059543" cy="105954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965C82E-7BC7-477E-8FC1-3DAA22059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344" y="1386703"/>
              <a:ext cx="720000" cy="720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1ACEDE4-A29C-4D83-A77F-B49968C25D30}"/>
                </a:ext>
              </a:extLst>
            </p:cNvPr>
            <p:cNvSpPr txBox="1"/>
            <p:nvPr/>
          </p:nvSpPr>
          <p:spPr>
            <a:xfrm>
              <a:off x="2912507" y="2250008"/>
              <a:ext cx="1393673" cy="321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管理者</a:t>
              </a:r>
            </a:p>
          </p:txBody>
        </p:sp>
      </p:grp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32931C57-5663-4BC9-922B-5EE7462DA866}"/>
              </a:ext>
            </a:extLst>
          </p:cNvPr>
          <p:cNvSpPr/>
          <p:nvPr/>
        </p:nvSpPr>
        <p:spPr>
          <a:xfrm>
            <a:off x="488504" y="3307922"/>
            <a:ext cx="1477974" cy="379217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35" name="流程圖: 決策 34">
            <a:extLst>
              <a:ext uri="{FF2B5EF4-FFF2-40B4-BE49-F238E27FC236}">
                <a16:creationId xmlns:a16="http://schemas.microsoft.com/office/drawing/2014/main" id="{19BEA42F-9EE6-468E-8D5A-B7F545E6E43B}"/>
              </a:ext>
            </a:extLst>
          </p:cNvPr>
          <p:cNvSpPr/>
          <p:nvPr/>
        </p:nvSpPr>
        <p:spPr>
          <a:xfrm>
            <a:off x="3375188" y="2996952"/>
            <a:ext cx="1184738" cy="1001156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</a:t>
            </a:r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1B6E6DC-B6F7-41E2-92D2-A2938B05786F}"/>
              </a:ext>
            </a:extLst>
          </p:cNvPr>
          <p:cNvCxnSpPr>
            <a:cxnSpLocks/>
          </p:cNvCxnSpPr>
          <p:nvPr/>
        </p:nvCxnSpPr>
        <p:spPr>
          <a:xfrm>
            <a:off x="2504347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1DB964AD-3EC3-4B5B-83F4-AD8F50461AC6}"/>
              </a:ext>
            </a:extLst>
          </p:cNvPr>
          <p:cNvCxnSpPr>
            <a:cxnSpLocks/>
          </p:cNvCxnSpPr>
          <p:nvPr/>
        </p:nvCxnSpPr>
        <p:spPr>
          <a:xfrm>
            <a:off x="4956300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A4D5655-CEAB-46C5-80A9-A7714B9FE769}"/>
              </a:ext>
            </a:extLst>
          </p:cNvPr>
          <p:cNvCxnSpPr>
            <a:cxnSpLocks/>
          </p:cNvCxnSpPr>
          <p:nvPr/>
        </p:nvCxnSpPr>
        <p:spPr>
          <a:xfrm>
            <a:off x="7401653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486034F6-EF7D-4C3E-8774-5A6D5081F450}"/>
              </a:ext>
            </a:extLst>
          </p:cNvPr>
          <p:cNvSpPr/>
          <p:nvPr/>
        </p:nvSpPr>
        <p:spPr>
          <a:xfrm>
            <a:off x="5424186" y="3307922"/>
            <a:ext cx="3537287" cy="379217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88DEC2D-E62F-4243-AE53-63AF72581BD4}"/>
              </a:ext>
            </a:extLst>
          </p:cNvPr>
          <p:cNvCxnSpPr>
            <a:cxnSpLocks/>
          </p:cNvCxnSpPr>
          <p:nvPr/>
        </p:nvCxnSpPr>
        <p:spPr>
          <a:xfrm>
            <a:off x="1966478" y="3497530"/>
            <a:ext cx="1408710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BFF411D8-8ED9-4BC1-AD11-15AB594D8C48}"/>
              </a:ext>
            </a:extLst>
          </p:cNvPr>
          <p:cNvCxnSpPr>
            <a:cxnSpLocks/>
          </p:cNvCxnSpPr>
          <p:nvPr/>
        </p:nvCxnSpPr>
        <p:spPr>
          <a:xfrm flipV="1">
            <a:off x="4559926" y="3489658"/>
            <a:ext cx="864260" cy="796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B5115519-3D56-4BBD-B1DD-879837E94050}"/>
              </a:ext>
            </a:extLst>
          </p:cNvPr>
          <p:cNvCxnSpPr>
            <a:cxnSpLocks/>
            <a:stCxn id="35" idx="2"/>
            <a:endCxn id="33" idx="2"/>
          </p:cNvCxnSpPr>
          <p:nvPr/>
        </p:nvCxnSpPr>
        <p:spPr>
          <a:xfrm rot="5400000" flipH="1">
            <a:off x="2442039" y="2472591"/>
            <a:ext cx="310969" cy="2740066"/>
          </a:xfrm>
          <a:prstGeom prst="bentConnector3">
            <a:avLst>
              <a:gd name="adj1" fmla="val -7351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37C19DA3-D8FD-432F-B0D3-35BDC50CA6A6}"/>
              </a:ext>
            </a:extLst>
          </p:cNvPr>
          <p:cNvSpPr/>
          <p:nvPr/>
        </p:nvSpPr>
        <p:spPr>
          <a:xfrm>
            <a:off x="7704154" y="5155962"/>
            <a:ext cx="1916290" cy="379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查看送養者聯絡資訊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71635230-8387-4663-BD83-3F41DC67A410}"/>
              </a:ext>
            </a:extLst>
          </p:cNvPr>
          <p:cNvSpPr/>
          <p:nvPr/>
        </p:nvSpPr>
        <p:spPr>
          <a:xfrm>
            <a:off x="7704155" y="5651239"/>
            <a:ext cx="1916289" cy="379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C1BA8F-C854-43F9-A5D1-B1CFEBD70D62}"/>
              </a:ext>
            </a:extLst>
          </p:cNvPr>
          <p:cNvSpPr txBox="1"/>
          <p:nvPr/>
        </p:nvSpPr>
        <p:spPr>
          <a:xfrm>
            <a:off x="4339867" y="3649876"/>
            <a:ext cx="815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457C4AD-2817-4044-86EF-826D776D63BF}"/>
              </a:ext>
            </a:extLst>
          </p:cNvPr>
          <p:cNvSpPr txBox="1"/>
          <p:nvPr/>
        </p:nvSpPr>
        <p:spPr>
          <a:xfrm>
            <a:off x="2288268" y="4380015"/>
            <a:ext cx="14779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退回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A12B3A4-3E46-4F10-915A-8AECCA8B9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刊登送養流程介紹</a:t>
            </a:r>
            <a:br>
              <a:rPr lang="zh-TW" altLang="en-US" dirty="0"/>
            </a:br>
            <a:endParaRPr lang="zh-TW" altLang="en-US" dirty="0"/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5E1C8DC0-9D8D-482C-B6F2-521CF4372594}"/>
              </a:ext>
            </a:extLst>
          </p:cNvPr>
          <p:cNvGrpSpPr/>
          <p:nvPr/>
        </p:nvGrpSpPr>
        <p:grpSpPr>
          <a:xfrm>
            <a:off x="7896420" y="1681026"/>
            <a:ext cx="1477974" cy="1275791"/>
            <a:chOff x="555462" y="1212404"/>
            <a:chExt cx="1583913" cy="1367239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D8C26F8C-288E-4A5C-8C53-6959C7333CF4}"/>
                </a:ext>
              </a:extLst>
            </p:cNvPr>
            <p:cNvSpPr/>
            <p:nvPr/>
          </p:nvSpPr>
          <p:spPr>
            <a:xfrm>
              <a:off x="81764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C848F0B3-A99C-4A6C-B6D8-C45A20F8F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19" y="1386703"/>
              <a:ext cx="720000" cy="720000"/>
            </a:xfrm>
            <a:prstGeom prst="rect">
              <a:avLst/>
            </a:prstGeom>
          </p:spPr>
        </p:pic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10A51926-D40F-4593-9504-40D7354FC8E3}"/>
                </a:ext>
              </a:extLst>
            </p:cNvPr>
            <p:cNvSpPr txBox="1"/>
            <p:nvPr/>
          </p:nvSpPr>
          <p:spPr>
            <a:xfrm>
              <a:off x="555462" y="2258051"/>
              <a:ext cx="1583913" cy="321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領養者</a:t>
              </a:r>
              <a:r>
                <a:rPr lang="en-US" altLang="zh-TW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88D9EAA0-3329-4A1C-8093-5EC06525A75D}"/>
              </a:ext>
            </a:extLst>
          </p:cNvPr>
          <p:cNvCxnSpPr>
            <a:cxnSpLocks/>
            <a:stCxn id="36" idx="3"/>
            <a:endCxn id="64" idx="0"/>
          </p:cNvCxnSpPr>
          <p:nvPr/>
        </p:nvCxnSpPr>
        <p:spPr>
          <a:xfrm flipH="1">
            <a:off x="8662300" y="3497531"/>
            <a:ext cx="299173" cy="1371629"/>
          </a:xfrm>
          <a:prstGeom prst="bentConnector4">
            <a:avLst>
              <a:gd name="adj1" fmla="val -76411"/>
              <a:gd name="adj2" fmla="val 37982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3" grpId="0" animBg="1"/>
      <p:bldP spid="35" grpId="0" animBg="1"/>
      <p:bldP spid="36" grpId="0" animBg="1"/>
      <p:bldP spid="59" grpId="0" animBg="1"/>
      <p:bldP spid="58" grpId="0" animBg="1"/>
      <p:bldP spid="71" grpId="0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文字方塊 5"/>
          <p:cNvSpPr txBox="1"/>
          <p:nvPr/>
        </p:nvSpPr>
        <p:spPr>
          <a:xfrm>
            <a:off x="1003345" y="1046977"/>
            <a:ext cx="848736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endParaRPr sz="3600" dirty="0"/>
          </a:p>
        </p:txBody>
      </p:sp>
      <p:pic>
        <p:nvPicPr>
          <p:cNvPr id="579" name="圖片 8" descr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46" y="2151358"/>
            <a:ext cx="4472123" cy="3354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0" name="網站命名為「浪浪有窩」，…"/>
          <p:cNvSpPr txBox="1"/>
          <p:nvPr/>
        </p:nvSpPr>
        <p:spPr>
          <a:xfrm>
            <a:off x="4808984" y="2162030"/>
            <a:ext cx="3916455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/>
              <a:t>「</a:t>
            </a:r>
            <a:r>
              <a:rPr sz="1875" dirty="0" err="1"/>
              <a:t>浪浪有窩</a:t>
            </a:r>
            <a:r>
              <a:rPr sz="1875" dirty="0"/>
              <a:t>」</a:t>
            </a:r>
            <a:r>
              <a:rPr lang="zh-TW" altLang="en-US" sz="1875" b="1" dirty="0">
                <a:latin typeface="微軟正黑體"/>
                <a:ea typeface="微軟正黑體"/>
                <a:cs typeface="微軟正黑體"/>
                <a:sym typeface="微軟正黑體"/>
              </a:rPr>
              <a:t>象徵著</a:t>
            </a:r>
            <a:r>
              <a:rPr lang="zh-TW" altLang="en-US" sz="1875" dirty="0"/>
              <a:t>「讓浪有窩」，</a:t>
            </a:r>
            <a:br>
              <a:rPr lang="en-US" altLang="zh-TW" sz="1875" b="1" dirty="0">
                <a:latin typeface="微軟正黑體"/>
                <a:ea typeface="微軟正黑體"/>
                <a:cs typeface="微軟正黑體"/>
                <a:sym typeface="微軟正黑體"/>
              </a:rPr>
            </a:br>
            <a:r>
              <a:rPr lang="zh-TW" altLang="en-US" sz="1875" b="1" dirty="0">
                <a:latin typeface="微軟正黑體"/>
                <a:ea typeface="微軟正黑體"/>
                <a:cs typeface="微軟正黑體"/>
                <a:sym typeface="微軟正黑體"/>
              </a:rPr>
              <a:t>也象徵著「浪浪有我</a:t>
            </a:r>
            <a:r>
              <a:rPr lang="zh-TW" altLang="en-US" sz="1875" dirty="0"/>
              <a:t>」</a:t>
            </a:r>
            <a:r>
              <a:rPr lang="zh-TW" altLang="en-US" sz="1875" b="1" dirty="0"/>
              <a:t>來守護</a:t>
            </a:r>
            <a:r>
              <a:rPr lang="zh-TW" altLang="en-US" sz="1875" dirty="0"/>
              <a:t>。</a:t>
            </a:r>
            <a:endParaRPr lang="en-US" altLang="zh-TW" sz="1875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2A62116-B1B9-413C-BADE-3179EBC7DCCA}"/>
              </a:ext>
            </a:extLst>
          </p:cNvPr>
          <p:cNvSpPr/>
          <p:nvPr/>
        </p:nvSpPr>
        <p:spPr>
          <a:xfrm>
            <a:off x="4808985" y="184482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網站命名</a:t>
            </a:r>
          </a:p>
        </p:txBody>
      </p:sp>
      <p:sp>
        <p:nvSpPr>
          <p:cNvPr id="6" name="網站命名為「浪浪有窩」，…">
            <a:extLst>
              <a:ext uri="{FF2B5EF4-FFF2-40B4-BE49-F238E27FC236}">
                <a16:creationId xmlns:a16="http://schemas.microsoft.com/office/drawing/2014/main" id="{B91D779C-418D-4670-9F0E-A61CFF80C862}"/>
              </a:ext>
            </a:extLst>
          </p:cNvPr>
          <p:cNvSpPr txBox="1"/>
          <p:nvPr/>
        </p:nvSpPr>
        <p:spPr>
          <a:xfrm>
            <a:off x="4808985" y="3606251"/>
            <a:ext cx="402321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 err="1"/>
              <a:t>以「圓」的形狀呈現</a:t>
            </a:r>
            <a:r>
              <a:rPr lang="zh-TW" altLang="en-US" sz="1875" dirty="0"/>
              <a:t>「</a:t>
            </a:r>
            <a:r>
              <a:rPr sz="1875" dirty="0"/>
              <a:t>窩</a:t>
            </a:r>
            <a:r>
              <a:rPr lang="zh-TW" altLang="en-US" sz="1875" dirty="0"/>
              <a:t>」</a:t>
            </a:r>
            <a:r>
              <a:rPr sz="1875" dirty="0" err="1"/>
              <a:t>的感覺</a:t>
            </a:r>
            <a:r>
              <a:rPr lang="zh-TW" altLang="en-US" sz="1875" dirty="0"/>
              <a:t>。</a:t>
            </a:r>
            <a:endParaRPr sz="1875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82CE17B-0BAB-48A9-8F35-71F0B081BD87}"/>
              </a:ext>
            </a:extLst>
          </p:cNvPr>
          <p:cNvSpPr/>
          <p:nvPr/>
        </p:nvSpPr>
        <p:spPr>
          <a:xfrm>
            <a:off x="4808985" y="328498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Ｌｏｇｏ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6F5593A-4EC1-4858-A637-8B3C5A8FC319}"/>
              </a:ext>
            </a:extLst>
          </p:cNvPr>
          <p:cNvSpPr/>
          <p:nvPr/>
        </p:nvSpPr>
        <p:spPr>
          <a:xfrm>
            <a:off x="4808985" y="4399005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平台宗旨</a:t>
            </a:r>
          </a:p>
        </p:txBody>
      </p:sp>
      <p:sp>
        <p:nvSpPr>
          <p:cNvPr id="9" name="網站命名為「浪浪有窩」，…">
            <a:extLst>
              <a:ext uri="{FF2B5EF4-FFF2-40B4-BE49-F238E27FC236}">
                <a16:creationId xmlns:a16="http://schemas.microsoft.com/office/drawing/2014/main" id="{D9FF3E58-65A0-4D24-969B-826CBD96C64E}"/>
              </a:ext>
            </a:extLst>
          </p:cNvPr>
          <p:cNvSpPr txBox="1"/>
          <p:nvPr/>
        </p:nvSpPr>
        <p:spPr>
          <a:xfrm>
            <a:off x="4808985" y="4703802"/>
            <a:ext cx="3977369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875" dirty="0"/>
              <a:t>希望創立這個平台能夠讓街頭上的</a:t>
            </a:r>
            <a:br>
              <a:rPr lang="en-US" altLang="zh-TW" sz="1875" dirty="0"/>
            </a:br>
            <a:r>
              <a:rPr lang="zh-TW" altLang="en-US" sz="1875" dirty="0"/>
              <a:t>每隻浪浪</a:t>
            </a:r>
            <a:r>
              <a:rPr lang="zh-TW" altLang="en-US" sz="1875" b="1" dirty="0">
                <a:latin typeface="微軟正黑體"/>
                <a:ea typeface="微軟正黑體"/>
                <a:cs typeface="微軟正黑體"/>
                <a:sym typeface="微軟正黑體"/>
              </a:rPr>
              <a:t>都可以有個屬於自己的窩。 </a:t>
            </a:r>
            <a:endParaRPr lang="zh-TW" altLang="en-US" sz="1875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1F959D-4A28-4AE7-93D5-83960DE859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設計理念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F79B32D-7B62-40B3-A515-8071DA505023}"/>
              </a:ext>
            </a:extLst>
          </p:cNvPr>
          <p:cNvSpPr/>
          <p:nvPr/>
        </p:nvSpPr>
        <p:spPr>
          <a:xfrm>
            <a:off x="2416769" y="1540764"/>
            <a:ext cx="5560567" cy="2707379"/>
          </a:xfrm>
          <a:prstGeom prst="roundRect">
            <a:avLst>
              <a:gd name="adj" fmla="val 9702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82" name="文字方塊 5"/>
          <p:cNvSpPr txBox="1"/>
          <p:nvPr/>
        </p:nvSpPr>
        <p:spPr>
          <a:xfrm>
            <a:off x="1003347" y="1046977"/>
            <a:ext cx="848736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endParaRPr sz="3600" dirty="0"/>
          </a:p>
        </p:txBody>
      </p:sp>
      <p:sp>
        <p:nvSpPr>
          <p:cNvPr id="583" name="浪浪有窩的色彩運用以「天空藍」為主要色系,…"/>
          <p:cNvSpPr txBox="1"/>
          <p:nvPr/>
        </p:nvSpPr>
        <p:spPr>
          <a:xfrm>
            <a:off x="2416769" y="4415261"/>
            <a:ext cx="5660522" cy="95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/>
          <a:p>
            <a:pPr algn="ctr"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875" dirty="0">
                <a:solidFill>
                  <a:schemeClr val="tx1">
                    <a:lumMod val="50000"/>
                  </a:schemeClr>
                </a:solidFill>
              </a:rPr>
              <a:t>浪浪有窩的色彩運用以</a:t>
            </a: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「</a:t>
            </a:r>
            <a:r>
              <a:rPr sz="1875" dirty="0" err="1">
                <a:solidFill>
                  <a:schemeClr val="tx1">
                    <a:lumMod val="50000"/>
                  </a:schemeClr>
                </a:solidFill>
              </a:rPr>
              <a:t>天空藍」為主要色系</a:t>
            </a: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 algn="ctr"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 err="1">
                <a:solidFill>
                  <a:schemeClr val="tx1">
                    <a:lumMod val="50000"/>
                  </a:schemeClr>
                </a:solidFill>
              </a:rPr>
              <a:t>再搭配白雲的「純淨白」加上如暖陽般的「霧黃色</a:t>
            </a: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」,</a:t>
            </a:r>
            <a:endParaRPr lang="en-US" sz="1875" dirty="0">
              <a:solidFill>
                <a:schemeClr val="tx1">
                  <a:lumMod val="50000"/>
                </a:schemeClr>
              </a:solidFill>
            </a:endParaRPr>
          </a:p>
          <a:p>
            <a:pPr algn="ctr"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 err="1">
                <a:solidFill>
                  <a:schemeClr val="tx1">
                    <a:lumMod val="50000"/>
                  </a:schemeClr>
                </a:solidFill>
              </a:rPr>
              <a:t>使整體營造出晴空萬里夏日午後的好天氣</a:t>
            </a: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！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82D830F-3D09-4824-A293-3C5838820C7E}"/>
              </a:ext>
            </a:extLst>
          </p:cNvPr>
          <p:cNvGrpSpPr/>
          <p:nvPr/>
        </p:nvGrpSpPr>
        <p:grpSpPr>
          <a:xfrm>
            <a:off x="3448267" y="2295240"/>
            <a:ext cx="3597527" cy="1434612"/>
            <a:chOff x="3482655" y="2248768"/>
            <a:chExt cx="3597527" cy="143461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58E7641-24E1-4CBD-992F-2C224AFA7C77}"/>
                </a:ext>
              </a:extLst>
            </p:cNvPr>
            <p:cNvGrpSpPr/>
            <p:nvPr/>
          </p:nvGrpSpPr>
          <p:grpSpPr>
            <a:xfrm>
              <a:off x="3482655" y="2248768"/>
              <a:ext cx="935336" cy="1434612"/>
              <a:chOff x="3482655" y="2248768"/>
              <a:chExt cx="935336" cy="1434612"/>
            </a:xfrm>
          </p:grpSpPr>
          <p:sp>
            <p:nvSpPr>
              <p:cNvPr id="585" name="形狀"/>
              <p:cNvSpPr/>
              <p:nvPr/>
            </p:nvSpPr>
            <p:spPr>
              <a:xfrm>
                <a:off x="3482655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DCE9F3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86" name="#DCE9F3"/>
              <p:cNvSpPr txBox="1"/>
              <p:nvPr/>
            </p:nvSpPr>
            <p:spPr>
              <a:xfrm>
                <a:off x="3535788" y="3155351"/>
                <a:ext cx="82907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#DCE9F3</a:t>
                </a:r>
              </a:p>
            </p:txBody>
          </p:sp>
          <p:sp>
            <p:nvSpPr>
              <p:cNvPr id="587" name="天藍色"/>
              <p:cNvSpPr txBox="1"/>
              <p:nvPr/>
            </p:nvSpPr>
            <p:spPr>
              <a:xfrm>
                <a:off x="3656013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lang="zh-TW" altLang="en-US" sz="13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天空藍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168A0A2-DBE5-4778-975D-0A541248CDF3}"/>
                </a:ext>
              </a:extLst>
            </p:cNvPr>
            <p:cNvGrpSpPr/>
            <p:nvPr/>
          </p:nvGrpSpPr>
          <p:grpSpPr>
            <a:xfrm>
              <a:off x="4809624" y="2248768"/>
              <a:ext cx="935336" cy="1434612"/>
              <a:chOff x="4809624" y="2248768"/>
              <a:chExt cx="935336" cy="1434612"/>
            </a:xfrm>
          </p:grpSpPr>
          <p:sp>
            <p:nvSpPr>
              <p:cNvPr id="588" name="形狀"/>
              <p:cNvSpPr/>
              <p:nvPr/>
            </p:nvSpPr>
            <p:spPr>
              <a:xfrm>
                <a:off x="4809624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89" name="#FFFFFF"/>
              <p:cNvSpPr txBox="1"/>
              <p:nvPr/>
            </p:nvSpPr>
            <p:spPr>
              <a:xfrm>
                <a:off x="4877184" y="3155351"/>
                <a:ext cx="737700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#FFFFFF</a:t>
                </a:r>
              </a:p>
            </p:txBody>
          </p:sp>
          <p:sp>
            <p:nvSpPr>
              <p:cNvPr id="590" name="純淨白"/>
              <p:cNvSpPr txBox="1"/>
              <p:nvPr/>
            </p:nvSpPr>
            <p:spPr>
              <a:xfrm>
                <a:off x="4982982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sz="135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純淨白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F77723C-F73D-4666-BDB6-753F2113CF12}"/>
                </a:ext>
              </a:extLst>
            </p:cNvPr>
            <p:cNvGrpSpPr/>
            <p:nvPr/>
          </p:nvGrpSpPr>
          <p:grpSpPr>
            <a:xfrm>
              <a:off x="6144846" y="2248768"/>
              <a:ext cx="935336" cy="1434612"/>
              <a:chOff x="6144846" y="2248768"/>
              <a:chExt cx="935336" cy="1434612"/>
            </a:xfrm>
          </p:grpSpPr>
          <p:sp>
            <p:nvSpPr>
              <p:cNvPr id="591" name="形狀"/>
              <p:cNvSpPr/>
              <p:nvPr/>
            </p:nvSpPr>
            <p:spPr>
              <a:xfrm>
                <a:off x="6144846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8E4AC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92" name="#F8E4AC"/>
              <p:cNvSpPr txBox="1"/>
              <p:nvPr/>
            </p:nvSpPr>
            <p:spPr>
              <a:xfrm>
                <a:off x="6202788" y="3155351"/>
                <a:ext cx="82907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#F8E4AC</a:t>
                </a:r>
              </a:p>
            </p:txBody>
          </p:sp>
          <p:sp>
            <p:nvSpPr>
              <p:cNvPr id="593" name="霧黃色"/>
              <p:cNvSpPr txBox="1"/>
              <p:nvPr/>
            </p:nvSpPr>
            <p:spPr>
              <a:xfrm>
                <a:off x="6318204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sz="135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霧黃色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6409AC1A-2B1B-45AC-B8A6-8CAFB6C00F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設計理念</a:t>
            </a:r>
            <a:br>
              <a:rPr lang="zh-TW" altLang="en-US" dirty="0"/>
            </a:b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98309" y="1066122"/>
            <a:ext cx="6858004" cy="4492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8" y="2197639"/>
            <a:ext cx="3720339" cy="279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51" y="1352218"/>
            <a:ext cx="2445291" cy="16253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90" y="1327526"/>
            <a:ext cx="822596" cy="546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961" y="2328280"/>
            <a:ext cx="4036759" cy="268315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30ED5B3-829C-4C0D-B984-E2B7EEC5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713CFAF-7B6A-4E0E-9881-3CA0DF244347}"/>
              </a:ext>
            </a:extLst>
          </p:cNvPr>
          <p:cNvSpPr txBox="1"/>
          <p:nvPr/>
        </p:nvSpPr>
        <p:spPr>
          <a:xfrm>
            <a:off x="5468040" y="3082753"/>
            <a:ext cx="38054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lang="en-US" altLang="zh-TW" sz="4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528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D70C62B-FA3D-420A-9430-6E5D2A36C12B}"/>
              </a:ext>
            </a:extLst>
          </p:cNvPr>
          <p:cNvSpPr txBox="1"/>
          <p:nvPr/>
        </p:nvSpPr>
        <p:spPr>
          <a:xfrm>
            <a:off x="2518742" y="2666728"/>
            <a:ext cx="48685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THANK</a:t>
            </a:r>
            <a:r>
              <a:rPr lang="zh-TW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YOU!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2F952F7-4879-4F98-BE49-ABE52B76467A}"/>
              </a:ext>
            </a:extLst>
          </p:cNvPr>
          <p:cNvSpPr txBox="1"/>
          <p:nvPr/>
        </p:nvSpPr>
        <p:spPr>
          <a:xfrm>
            <a:off x="2518742" y="3285475"/>
            <a:ext cx="48685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讓浪有窩，讓浪有我</a:t>
            </a:r>
            <a:endParaRPr lang="en-US" altLang="zh-TW" sz="4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E2C175-B799-405D-8412-ACF103325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280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pic>
        <p:nvPicPr>
          <p:cNvPr id="3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8875E446-7C70-4253-8769-103CB6BE0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1345762" y="2228488"/>
            <a:ext cx="1251134" cy="1500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EEC4CA09-21F5-4E7B-BA8F-00AE479DFBA3}"/>
              </a:ext>
            </a:extLst>
          </p:cNvPr>
          <p:cNvGrpSpPr/>
          <p:nvPr/>
        </p:nvGrpSpPr>
        <p:grpSpPr>
          <a:xfrm>
            <a:off x="2593047" y="2228488"/>
            <a:ext cx="1295367" cy="1500188"/>
            <a:chOff x="-1308651" y="3904767"/>
            <a:chExt cx="1727156" cy="2000250"/>
          </a:xfrm>
        </p:grpSpPr>
        <p:pic>
          <p:nvPicPr>
            <p:cNvPr id="4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9151E5C-B930-49DB-94BF-2825B3788A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CSS div背景圖片RWD Background-img - ucamc">
              <a:extLst>
                <a:ext uri="{FF2B5EF4-FFF2-40B4-BE49-F238E27FC236}">
                  <a16:creationId xmlns:a16="http://schemas.microsoft.com/office/drawing/2014/main" id="{2510D8F0-3129-48E7-B14B-17824B38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3DB11EA-E4CA-466A-A7C3-835612D6B0D3}"/>
              </a:ext>
            </a:extLst>
          </p:cNvPr>
          <p:cNvGrpSpPr/>
          <p:nvPr/>
        </p:nvGrpSpPr>
        <p:grpSpPr>
          <a:xfrm>
            <a:off x="3884563" y="2228488"/>
            <a:ext cx="1251134" cy="1500188"/>
            <a:chOff x="268300" y="3904767"/>
            <a:chExt cx="1668178" cy="2000250"/>
          </a:xfrm>
        </p:grpSpPr>
        <p:pic>
          <p:nvPicPr>
            <p:cNvPr id="5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1B32B2B-A0B3-4580-9331-11188FCC9D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88BD9CC-E26C-4EB4-B071-EC0D0CB4DDAD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56380DF5-882B-4003-84FF-6EC219F1157D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12" name="Picture 16" descr="網頁設計常用的三種語言">
                <a:extLst>
                  <a:ext uri="{FF2B5EF4-FFF2-40B4-BE49-F238E27FC236}">
                    <a16:creationId xmlns:a16="http://schemas.microsoft.com/office/drawing/2014/main" id="{F591BC9A-E7AF-4F29-8B65-ED0ECECF91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AB5C79B-6928-4E4E-82FF-BE72F5811F10}"/>
              </a:ext>
            </a:extLst>
          </p:cNvPr>
          <p:cNvGrpSpPr/>
          <p:nvPr/>
        </p:nvGrpSpPr>
        <p:grpSpPr>
          <a:xfrm>
            <a:off x="5131849" y="2228488"/>
            <a:ext cx="1251134" cy="1500188"/>
            <a:chOff x="6621717" y="1885536"/>
            <a:chExt cx="1668178" cy="2000250"/>
          </a:xfrm>
        </p:grpSpPr>
        <p:pic>
          <p:nvPicPr>
            <p:cNvPr id="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F7598548-C5CE-43BD-8AB9-DA6C9E732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85D95CA8-9CFF-4342-AE6A-68EF30DB1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EE8295D-2801-4A0E-A3EA-05CE2B78E4C9}"/>
              </a:ext>
            </a:extLst>
          </p:cNvPr>
          <p:cNvGrpSpPr/>
          <p:nvPr/>
        </p:nvGrpSpPr>
        <p:grpSpPr>
          <a:xfrm>
            <a:off x="4505424" y="3592056"/>
            <a:ext cx="1252853" cy="1500188"/>
            <a:chOff x="5043620" y="3805193"/>
            <a:chExt cx="1670470" cy="2000250"/>
          </a:xfrm>
        </p:grpSpPr>
        <p:pic>
          <p:nvPicPr>
            <p:cNvPr id="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2B7517F8-DAA1-4806-A2D0-EC4B82B00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017CABCB-67C2-4D94-A45F-FB70F43C8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91A37BF-3AE1-41ED-9FA3-0F8D4ADC5507}"/>
              </a:ext>
            </a:extLst>
          </p:cNvPr>
          <p:cNvGrpSpPr/>
          <p:nvPr/>
        </p:nvGrpSpPr>
        <p:grpSpPr>
          <a:xfrm>
            <a:off x="3258138" y="3592056"/>
            <a:ext cx="1251134" cy="1500188"/>
            <a:chOff x="3406949" y="3845490"/>
            <a:chExt cx="1668178" cy="2000250"/>
          </a:xfrm>
        </p:grpSpPr>
        <p:pic>
          <p:nvPicPr>
            <p:cNvPr id="8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CE986ED-47AA-404B-9EA3-6BB4DB4217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Font Awesome">
              <a:extLst>
                <a:ext uri="{FF2B5EF4-FFF2-40B4-BE49-F238E27FC236}">
                  <a16:creationId xmlns:a16="http://schemas.microsoft.com/office/drawing/2014/main" id="{23DA3BB9-49F7-4702-A57F-D81567C3BC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CCD5FB7B-F6C2-4C0F-9FDE-F7B6FFD320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03" y="3797334"/>
            <a:ext cx="1089634" cy="10896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635BAD47-7810-4B12-ACB0-2C68841437FF}"/>
              </a:ext>
            </a:extLst>
          </p:cNvPr>
          <p:cNvGrpSpPr/>
          <p:nvPr/>
        </p:nvGrpSpPr>
        <p:grpSpPr>
          <a:xfrm>
            <a:off x="6022783" y="3795970"/>
            <a:ext cx="1092362" cy="1092362"/>
            <a:chOff x="6946350" y="4009057"/>
            <a:chExt cx="1456483" cy="1456483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EE5D02F-065B-4D09-93E9-23237D20A104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AAFA90F-38D6-46AB-8CC3-5FAEA783A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91D03B1-3431-4245-86B3-5FE0FEE82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156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9C40BF-A04A-4576-B7B1-6A84C9BA599F}"/>
              </a:ext>
            </a:extLst>
          </p:cNvPr>
          <p:cNvSpPr/>
          <p:nvPr/>
        </p:nvSpPr>
        <p:spPr>
          <a:xfrm>
            <a:off x="3347358" y="3051643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開發方式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3AF3497-C666-49FB-BECC-DBC95D09003F}"/>
              </a:ext>
            </a:extLst>
          </p:cNvPr>
          <p:cNvSpPr/>
          <p:nvPr/>
        </p:nvSpPr>
        <p:spPr>
          <a:xfrm>
            <a:off x="3347358" y="3592660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網頁介紹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9A4D0D-5FEE-4D27-A99C-182EC973AE7A}"/>
              </a:ext>
            </a:extLst>
          </p:cNvPr>
          <p:cNvSpPr/>
          <p:nvPr/>
        </p:nvSpPr>
        <p:spPr>
          <a:xfrm>
            <a:off x="3347358" y="4141293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設計理念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CCCC9A-713F-4CC5-B702-4E64130817F7}"/>
              </a:ext>
            </a:extLst>
          </p:cNvPr>
          <p:cNvSpPr/>
          <p:nvPr/>
        </p:nvSpPr>
        <p:spPr>
          <a:xfrm>
            <a:off x="3347358" y="2503010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團隊介紹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B78EF4B-5788-4FEA-BEDD-2CAE0008CBEE}"/>
              </a:ext>
            </a:extLst>
          </p:cNvPr>
          <p:cNvSpPr/>
          <p:nvPr/>
        </p:nvSpPr>
        <p:spPr>
          <a:xfrm>
            <a:off x="3347358" y="4689927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成果展示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8E07963-00CB-43E0-8D87-6B5ED1714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27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329A9BAD-68C2-44BB-A603-8CB82A1D9E86}"/>
              </a:ext>
            </a:extLst>
          </p:cNvPr>
          <p:cNvSpPr/>
          <p:nvPr/>
        </p:nvSpPr>
        <p:spPr>
          <a:xfrm>
            <a:off x="2400244" y="972837"/>
            <a:ext cx="4731026" cy="4731026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53" tIns="724575" rIns="630653" bIns="774050" numCol="1" spcCol="1270" anchor="ctr" anchorCtr="0">
            <a:noAutofit/>
          </a:bodyPr>
          <a:lstStyle/>
          <a:p>
            <a:pPr algn="ctr" defTabSz="21668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4875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6AFB5E80-6B3F-4161-9F8C-9213BFA03679}"/>
              </a:ext>
            </a:extLst>
          </p:cNvPr>
          <p:cNvSpPr/>
          <p:nvPr/>
        </p:nvSpPr>
        <p:spPr>
          <a:xfrm rot="178119">
            <a:off x="6625583" y="2462123"/>
            <a:ext cx="3152866" cy="3152866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53" tIns="724575" rIns="630653" bIns="774050" numCol="1" spcCol="1270" anchor="ctr" anchorCtr="0">
            <a:noAutofit/>
          </a:bodyPr>
          <a:lstStyle/>
          <a:p>
            <a:pPr algn="ctr" defTabSz="21668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4875"/>
          </a:p>
        </p:txBody>
      </p:sp>
      <p:sp>
        <p:nvSpPr>
          <p:cNvPr id="52" name="圖案 51">
            <a:extLst>
              <a:ext uri="{FF2B5EF4-FFF2-40B4-BE49-F238E27FC236}">
                <a16:creationId xmlns:a16="http://schemas.microsoft.com/office/drawing/2014/main" id="{F8C5220A-B27F-4992-9E15-2B04749EA210}"/>
              </a:ext>
            </a:extLst>
          </p:cNvPr>
          <p:cNvSpPr/>
          <p:nvPr/>
        </p:nvSpPr>
        <p:spPr>
          <a:xfrm rot="20609986">
            <a:off x="6369805" y="695082"/>
            <a:ext cx="2027531" cy="2027531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圖案 55">
            <a:extLst>
              <a:ext uri="{FF2B5EF4-FFF2-40B4-BE49-F238E27FC236}">
                <a16:creationId xmlns:a16="http://schemas.microsoft.com/office/drawing/2014/main" id="{B0617D4C-30DB-451C-8229-E8AD5936F4B9}"/>
              </a:ext>
            </a:extLst>
          </p:cNvPr>
          <p:cNvSpPr/>
          <p:nvPr/>
        </p:nvSpPr>
        <p:spPr>
          <a:xfrm rot="20607289">
            <a:off x="-45793" y="3181278"/>
            <a:ext cx="3276970" cy="3276970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pic>
        <p:nvPicPr>
          <p:cNvPr id="57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D7F42471-554D-4EEF-A6D9-C5A087E75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2901202" y="2330377"/>
            <a:ext cx="1251134" cy="1500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796E9-E614-4D71-BC45-38980CD43477}"/>
              </a:ext>
            </a:extLst>
          </p:cNvPr>
          <p:cNvGrpSpPr/>
          <p:nvPr/>
        </p:nvGrpSpPr>
        <p:grpSpPr>
          <a:xfrm>
            <a:off x="4080300" y="1351687"/>
            <a:ext cx="1295367" cy="1500188"/>
            <a:chOff x="-1308651" y="3904767"/>
            <a:chExt cx="1727156" cy="2000250"/>
          </a:xfrm>
        </p:grpSpPr>
        <p:pic>
          <p:nvPicPr>
            <p:cNvPr id="5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E4EEC555-BCFE-4C55-9580-F3148F21D2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CSS div背景圖片RWD Background-img - ucamc">
              <a:extLst>
                <a:ext uri="{FF2B5EF4-FFF2-40B4-BE49-F238E27FC236}">
                  <a16:creationId xmlns:a16="http://schemas.microsoft.com/office/drawing/2014/main" id="{AF0EDEDD-5181-4E47-9F59-9F3E7B5F7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9F1B8CE1-01F5-4A4C-83B4-1E15F06D4E7D}"/>
              </a:ext>
            </a:extLst>
          </p:cNvPr>
          <p:cNvGrpSpPr/>
          <p:nvPr/>
        </p:nvGrpSpPr>
        <p:grpSpPr>
          <a:xfrm>
            <a:off x="4087284" y="2544123"/>
            <a:ext cx="1251134" cy="1500188"/>
            <a:chOff x="268300" y="3904767"/>
            <a:chExt cx="1668178" cy="2000250"/>
          </a:xfrm>
        </p:grpSpPr>
        <p:pic>
          <p:nvPicPr>
            <p:cNvPr id="62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8FEC7D50-12C4-46BD-91E7-4241C66E69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E823F85-F6B2-4F60-A55C-3778E2B3DB45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F7FC6F66-1B2C-4B6C-A559-D4E10CDAF165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65" name="Picture 16" descr="網頁設計常用的三種語言">
                <a:extLst>
                  <a:ext uri="{FF2B5EF4-FFF2-40B4-BE49-F238E27FC236}">
                    <a16:creationId xmlns:a16="http://schemas.microsoft.com/office/drawing/2014/main" id="{572F01BF-B654-4D47-B985-4474A7ACAC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A502596-C831-4CF0-8F4B-4390C26EB19C}"/>
              </a:ext>
            </a:extLst>
          </p:cNvPr>
          <p:cNvGrpSpPr/>
          <p:nvPr/>
        </p:nvGrpSpPr>
        <p:grpSpPr>
          <a:xfrm>
            <a:off x="5256616" y="2413572"/>
            <a:ext cx="1251134" cy="1500188"/>
            <a:chOff x="6621717" y="1885536"/>
            <a:chExt cx="1668178" cy="2000250"/>
          </a:xfrm>
        </p:grpSpPr>
        <p:pic>
          <p:nvPicPr>
            <p:cNvPr id="6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545092B2-6DA4-4E5F-A9E6-E3D466080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44D6C0B9-0CB7-4579-B59A-A960394FEA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38098987-087C-4263-AAEB-97AFF15EA6B7}"/>
              </a:ext>
            </a:extLst>
          </p:cNvPr>
          <p:cNvGrpSpPr/>
          <p:nvPr/>
        </p:nvGrpSpPr>
        <p:grpSpPr>
          <a:xfrm>
            <a:off x="4699329" y="3636097"/>
            <a:ext cx="1252853" cy="1500188"/>
            <a:chOff x="5043620" y="3805193"/>
            <a:chExt cx="1670470" cy="2000250"/>
          </a:xfrm>
        </p:grpSpPr>
        <p:pic>
          <p:nvPicPr>
            <p:cNvPr id="70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D6C1C30-A5CF-4225-99C0-DE58C00BA3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21F708B6-8020-4640-8D49-C985C390E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192C05D-F802-4021-964A-9E95A4898C08}"/>
              </a:ext>
            </a:extLst>
          </p:cNvPr>
          <p:cNvGrpSpPr/>
          <p:nvPr/>
        </p:nvGrpSpPr>
        <p:grpSpPr>
          <a:xfrm>
            <a:off x="3441210" y="3566878"/>
            <a:ext cx="1251134" cy="1500188"/>
            <a:chOff x="3406949" y="3845490"/>
            <a:chExt cx="1668178" cy="2000250"/>
          </a:xfrm>
        </p:grpSpPr>
        <p:pic>
          <p:nvPicPr>
            <p:cNvPr id="73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6F07985E-EAB0-4DE6-AB38-6E21469BF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6" descr="Font Awesome">
              <a:extLst>
                <a:ext uri="{FF2B5EF4-FFF2-40B4-BE49-F238E27FC236}">
                  <a16:creationId xmlns:a16="http://schemas.microsoft.com/office/drawing/2014/main" id="{5DD0DA7A-E1EB-4D67-A824-9C30294267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5" name="圖片 74">
            <a:extLst>
              <a:ext uri="{FF2B5EF4-FFF2-40B4-BE49-F238E27FC236}">
                <a16:creationId xmlns:a16="http://schemas.microsoft.com/office/drawing/2014/main" id="{CF33FB96-1B6A-46FB-AE63-2C49DF8DDD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23" y="3160127"/>
            <a:ext cx="1089634" cy="10896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76" name="群組 75">
            <a:extLst>
              <a:ext uri="{FF2B5EF4-FFF2-40B4-BE49-F238E27FC236}">
                <a16:creationId xmlns:a16="http://schemas.microsoft.com/office/drawing/2014/main" id="{DBE2484F-C608-48CB-B34B-C5770B028F54}"/>
              </a:ext>
            </a:extLst>
          </p:cNvPr>
          <p:cNvGrpSpPr/>
          <p:nvPr/>
        </p:nvGrpSpPr>
        <p:grpSpPr>
          <a:xfrm>
            <a:off x="7188175" y="3840012"/>
            <a:ext cx="1092362" cy="1092362"/>
            <a:chOff x="6946350" y="4009057"/>
            <a:chExt cx="1456483" cy="1456483"/>
          </a:xfrm>
        </p:grpSpPr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A26B179E-4540-4DE1-9331-7D3D3EBD3190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E3759994-6515-48D1-B157-5302B6E9F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79" name="橢圓 78">
            <a:extLst>
              <a:ext uri="{FF2B5EF4-FFF2-40B4-BE49-F238E27FC236}">
                <a16:creationId xmlns:a16="http://schemas.microsoft.com/office/drawing/2014/main" id="{3FD83CF3-D066-4E9C-86F3-CC17B477DC2D}"/>
              </a:ext>
            </a:extLst>
          </p:cNvPr>
          <p:cNvSpPr/>
          <p:nvPr/>
        </p:nvSpPr>
        <p:spPr>
          <a:xfrm>
            <a:off x="6844534" y="1143329"/>
            <a:ext cx="1117304" cy="11018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098" name="Picture 2" descr="Github Logo Official - Github Log, HD Png Download (768x768), Png Download">
            <a:extLst>
              <a:ext uri="{FF2B5EF4-FFF2-40B4-BE49-F238E27FC236}">
                <a16:creationId xmlns:a16="http://schemas.microsoft.com/office/drawing/2014/main" id="{20F9AE8B-9097-48BB-AC3A-A504CA37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386" y="1287935"/>
            <a:ext cx="971551" cy="7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7617CAD6-29E6-4F81-9A67-D0A204172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39" y="2672349"/>
            <a:ext cx="3655509" cy="233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0325D7F4-299F-4F9A-92CF-495D91AE0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8" r="68637"/>
          <a:stretch/>
        </p:blipFill>
        <p:spPr bwMode="auto">
          <a:xfrm>
            <a:off x="1200890" y="3659716"/>
            <a:ext cx="1146469" cy="114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53475912-F840-46BF-A787-3395CB2B7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7" t="50000" r="35530"/>
          <a:stretch/>
        </p:blipFill>
        <p:spPr bwMode="auto">
          <a:xfrm>
            <a:off x="860601" y="4724758"/>
            <a:ext cx="1132215" cy="116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21F8593-8411-44F5-B8A2-A65121A0C1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476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網站流程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B343B9E-D76A-4347-870B-88D289E32FC1}"/>
              </a:ext>
            </a:extLst>
          </p:cNvPr>
          <p:cNvSpPr/>
          <p:nvPr/>
        </p:nvSpPr>
        <p:spPr>
          <a:xfrm>
            <a:off x="841730" y="1766488"/>
            <a:ext cx="794657" cy="79465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20AFA8-5A39-4BCB-9671-16023A23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6" y="1863523"/>
            <a:ext cx="540000" cy="54000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A18193DE-58CA-49F9-9BA8-F7968E237BE9}"/>
              </a:ext>
            </a:extLst>
          </p:cNvPr>
          <p:cNvSpPr/>
          <p:nvPr/>
        </p:nvSpPr>
        <p:spPr>
          <a:xfrm>
            <a:off x="820595" y="4235352"/>
            <a:ext cx="794657" cy="7946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6AB3B27-E32D-412D-AEED-A94E25889468}"/>
              </a:ext>
            </a:extLst>
          </p:cNvPr>
          <p:cNvSpPr/>
          <p:nvPr/>
        </p:nvSpPr>
        <p:spPr>
          <a:xfrm>
            <a:off x="852357" y="2967861"/>
            <a:ext cx="794657" cy="79465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D4F76C-3F3F-4A39-86A5-A39244366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1" y="4366074"/>
            <a:ext cx="540000" cy="54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965C82E-7BC7-477E-8FC1-3DAA22059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2" y="3095291"/>
            <a:ext cx="540000" cy="54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8E0858-A9EE-4F9B-8ED7-C16F3AEB9FDA}"/>
              </a:ext>
            </a:extLst>
          </p:cNvPr>
          <p:cNvSpPr txBox="1"/>
          <p:nvPr/>
        </p:nvSpPr>
        <p:spPr>
          <a:xfrm>
            <a:off x="716431" y="2558822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FA1031F-3006-4F7A-8BA0-CD9966D7C62F}"/>
              </a:ext>
            </a:extLst>
          </p:cNvPr>
          <p:cNvSpPr txBox="1"/>
          <p:nvPr/>
        </p:nvSpPr>
        <p:spPr>
          <a:xfrm>
            <a:off x="695296" y="5019586"/>
            <a:ext cx="11879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  <a:endParaRPr lang="en-US" altLang="zh-TW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ACEDE4-A29C-4D83-A77F-B49968C25D30}"/>
              </a:ext>
            </a:extLst>
          </p:cNvPr>
          <p:cNvSpPr txBox="1"/>
          <p:nvPr/>
        </p:nvSpPr>
        <p:spPr>
          <a:xfrm>
            <a:off x="727058" y="3742770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21BC4114-B6A8-4971-8700-223CDB93B5B3}"/>
              </a:ext>
            </a:extLst>
          </p:cNvPr>
          <p:cNvCxnSpPr>
            <a:cxnSpLocks/>
          </p:cNvCxnSpPr>
          <p:nvPr/>
        </p:nvCxnSpPr>
        <p:spPr>
          <a:xfrm>
            <a:off x="716429" y="2960916"/>
            <a:ext cx="8492886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19EFFEB-6191-4D17-9CC0-46D538CC0310}"/>
              </a:ext>
            </a:extLst>
          </p:cNvPr>
          <p:cNvCxnSpPr>
            <a:cxnSpLocks/>
          </p:cNvCxnSpPr>
          <p:nvPr/>
        </p:nvCxnSpPr>
        <p:spPr>
          <a:xfrm>
            <a:off x="716429" y="4139438"/>
            <a:ext cx="8492886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94" name="Picture 2" descr="圖片">
            <a:extLst>
              <a:ext uri="{FF2B5EF4-FFF2-40B4-BE49-F238E27FC236}">
                <a16:creationId xmlns:a16="http://schemas.microsoft.com/office/drawing/2014/main" id="{59505D2A-DC8A-443F-A201-C8E6BB8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25" y="536446"/>
            <a:ext cx="8042780" cy="603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E6E0C84-BEF5-4CA6-AED9-2955AEDA0E73}"/>
              </a:ext>
            </a:extLst>
          </p:cNvPr>
          <p:cNvSpPr/>
          <p:nvPr/>
        </p:nvSpPr>
        <p:spPr>
          <a:xfrm>
            <a:off x="2407848" y="201141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4D8C80E-DCAA-40A6-9901-CD9B8394D9FD}"/>
              </a:ext>
            </a:extLst>
          </p:cNvPr>
          <p:cNvSpPr/>
          <p:nvPr/>
        </p:nvSpPr>
        <p:spPr>
          <a:xfrm>
            <a:off x="2407848" y="323883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E2E050D-97C3-4135-8A07-AEA44D7FA481}"/>
              </a:ext>
            </a:extLst>
          </p:cNvPr>
          <p:cNvSpPr/>
          <p:nvPr/>
        </p:nvSpPr>
        <p:spPr>
          <a:xfrm>
            <a:off x="6634050" y="2010825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6D530B-388F-4319-80A4-DFA13A32A399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4136055" y="2163222"/>
            <a:ext cx="2497995" cy="59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AA90A65-F24A-48F9-8B2C-B52CC3B0F37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271951" y="2316213"/>
            <a:ext cx="0" cy="92262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圖: 決策 25">
            <a:extLst>
              <a:ext uri="{FF2B5EF4-FFF2-40B4-BE49-F238E27FC236}">
                <a16:creationId xmlns:a16="http://schemas.microsoft.com/office/drawing/2014/main" id="{3B6B2807-E027-4D79-BA14-087BEC101F1C}"/>
              </a:ext>
            </a:extLst>
          </p:cNvPr>
          <p:cNvSpPr/>
          <p:nvPr/>
        </p:nvSpPr>
        <p:spPr>
          <a:xfrm>
            <a:off x="4647466" y="3001821"/>
            <a:ext cx="1063778" cy="898940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46917F9C-7BEA-4B06-BC90-653573E7E0BA}"/>
              </a:ext>
            </a:extLst>
          </p:cNvPr>
          <p:cNvSpPr/>
          <p:nvPr/>
        </p:nvSpPr>
        <p:spPr>
          <a:xfrm>
            <a:off x="6634052" y="4632681"/>
            <a:ext cx="19159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C2C0C45-103B-424B-B1B2-22BEAF31F8BB}"/>
              </a:ext>
            </a:extLst>
          </p:cNvPr>
          <p:cNvSpPr/>
          <p:nvPr/>
        </p:nvSpPr>
        <p:spPr>
          <a:xfrm>
            <a:off x="6634052" y="5050989"/>
            <a:ext cx="93152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0E69B74D-7C8C-4E39-9AC5-74B96484495A}"/>
              </a:ext>
            </a:extLst>
          </p:cNvPr>
          <p:cNvSpPr/>
          <p:nvPr/>
        </p:nvSpPr>
        <p:spPr>
          <a:xfrm>
            <a:off x="7618502" y="5050989"/>
            <a:ext cx="93152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3748CDB-8EFC-47CE-AB88-D28AFD9C3F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0" y="2340000"/>
            <a:ext cx="99060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題目</a:t>
            </a: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1353600" y="3960000"/>
            <a:ext cx="7704856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組別 </a:t>
            </a:r>
            <a:r>
              <a:rPr lang="en-US" altLang="zh-TW" sz="2400" b="0" dirty="0">
                <a:solidFill>
                  <a:schemeClr val="accent4"/>
                </a:solidFill>
              </a:rPr>
              <a:t>:</a:t>
            </a: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組員 </a:t>
            </a:r>
            <a:r>
              <a:rPr lang="en-US" altLang="zh-TW" sz="2400" b="0" dirty="0">
                <a:solidFill>
                  <a:schemeClr val="accent4"/>
                </a:solidFill>
              </a:rPr>
              <a:t>:</a:t>
            </a: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標題標題標題標題標題標題標題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42BBC6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細項內容內容內容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358D9BC-FFDF-4F7B-9A90-6EDEB8706C2D}"/>
              </a:ext>
            </a:extLst>
          </p:cNvPr>
          <p:cNvSpPr txBox="1"/>
          <p:nvPr/>
        </p:nvSpPr>
        <p:spPr>
          <a:xfrm>
            <a:off x="6607696" y="6453336"/>
            <a:ext cx="3312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  <a:latin typeface="+mn-ea"/>
              </a:rPr>
              <a:t>2021</a:t>
            </a:r>
            <a:r>
              <a:rPr lang="zh-TW" altLang="en-US" sz="9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©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資訊工業策進會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Institute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for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Information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Industry</a:t>
            </a:r>
            <a:endParaRPr lang="zh-TW" altLang="en-US" sz="900" dirty="0" err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65600" y="979200"/>
            <a:ext cx="7704000" cy="4680520"/>
          </a:xfrm>
        </p:spPr>
        <p:txBody>
          <a:bodyPr/>
          <a:lstStyle/>
          <a:p>
            <a:r>
              <a:rPr lang="zh-TW" altLang="en-US" sz="2800" dirty="0"/>
              <a:t>標題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  <a:endParaRPr lang="en-US" altLang="zh-TW" dirty="0"/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11676"/>
            <a:ext cx="8640960" cy="681020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graphicFrame>
        <p:nvGraphicFramePr>
          <p:cNvPr id="7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921703"/>
              </p:ext>
            </p:extLst>
          </p:nvPr>
        </p:nvGraphicFramePr>
        <p:xfrm>
          <a:off x="632520" y="836712"/>
          <a:ext cx="8640960" cy="5472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7770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064113"/>
              </p:ext>
            </p:extLst>
          </p:nvPr>
        </p:nvGraphicFramePr>
        <p:xfrm>
          <a:off x="632519" y="1628802"/>
          <a:ext cx="8640960" cy="324036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85215053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500050009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00051367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033401976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834719875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834956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41763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79199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2959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051628"/>
                  </a:ext>
                </a:extLst>
              </a:tr>
            </a:tbl>
          </a:graphicData>
        </a:graphic>
      </p:graphicFrame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64704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6792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附件</a:t>
            </a:r>
          </a:p>
        </p:txBody>
      </p:sp>
      <p:sp>
        <p:nvSpPr>
          <p:cNvPr id="4" name="副標題 2"/>
          <p:cNvSpPr>
            <a:spLocks noGrp="1"/>
          </p:cNvSpPr>
          <p:nvPr>
            <p:ph type="subTitle" idx="1"/>
          </p:nvPr>
        </p:nvSpPr>
        <p:spPr>
          <a:xfrm>
            <a:off x="2432720" y="3717032"/>
            <a:ext cx="5040560" cy="1896616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sz="2400" dirty="0"/>
              <a:t>項目一 文字文字文字文字文字文字文字</a:t>
            </a:r>
            <a:endParaRPr lang="en-US" altLang="zh-TW" sz="2400" dirty="0"/>
          </a:p>
          <a:p>
            <a:pPr algn="l"/>
            <a:r>
              <a:rPr lang="zh-TW" altLang="en-US" sz="2400" dirty="0"/>
              <a:t>項目二 文字文字文字文字文字文字文字</a:t>
            </a:r>
            <a:endParaRPr lang="en-US" altLang="zh-TW" sz="2400" dirty="0"/>
          </a:p>
          <a:p>
            <a:pPr algn="l"/>
            <a:r>
              <a:rPr lang="zh-TW" altLang="en-US" sz="2400" dirty="0"/>
              <a:t>項目三 文字文字文字文字文字文字文字</a:t>
            </a:r>
            <a:endParaRPr lang="en-US" altLang="zh-TW" sz="2400" dirty="0"/>
          </a:p>
          <a:p>
            <a:pPr algn="l"/>
            <a:endParaRPr lang="en-US" altLang="zh-TW" sz="2400" dirty="0"/>
          </a:p>
          <a:p>
            <a:pPr algn="l"/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6577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44BE88C6-42B0-4046-905F-25DC0B6EF3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2134240"/>
              </p:ext>
            </p:extLst>
          </p:nvPr>
        </p:nvGraphicFramePr>
        <p:xfrm>
          <a:off x="56456" y="1124744"/>
          <a:ext cx="9777536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64A2B02F-D49F-4036-9C8F-DB9113598663}"/>
              </a:ext>
            </a:extLst>
          </p:cNvPr>
          <p:cNvSpPr/>
          <p:nvPr/>
        </p:nvSpPr>
        <p:spPr>
          <a:xfrm>
            <a:off x="56456" y="3573016"/>
            <a:ext cx="1898670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曾俊諭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902B39-F28E-4185-9DEA-E7929FDFD406}"/>
              </a:ext>
            </a:extLst>
          </p:cNvPr>
          <p:cNvSpPr/>
          <p:nvPr/>
        </p:nvSpPr>
        <p:spPr>
          <a:xfrm>
            <a:off x="2159970" y="3573016"/>
            <a:ext cx="1886301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林洋藤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45453B-DE62-4953-A1DE-2BE91E543A9B}"/>
              </a:ext>
            </a:extLst>
          </p:cNvPr>
          <p:cNvSpPr/>
          <p:nvPr/>
        </p:nvSpPr>
        <p:spPr>
          <a:xfrm>
            <a:off x="4128858" y="3573892"/>
            <a:ext cx="1755944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卓純安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5BB0E3-D993-4DCD-A1FC-09BFB11669E5}"/>
              </a:ext>
            </a:extLst>
          </p:cNvPr>
          <p:cNvSpPr/>
          <p:nvPr/>
        </p:nvSpPr>
        <p:spPr>
          <a:xfrm>
            <a:off x="5985558" y="3573892"/>
            <a:ext cx="1904218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陳玫均 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601752-7F2B-4306-99D7-44AE94747DD8}"/>
              </a:ext>
            </a:extLst>
          </p:cNvPr>
          <p:cNvSpPr/>
          <p:nvPr/>
        </p:nvSpPr>
        <p:spPr>
          <a:xfrm>
            <a:off x="7933077" y="3573016"/>
            <a:ext cx="1886301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李旻育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5C2B159-1B13-4BEC-A3C5-C336F88CD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團隊介紹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8477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26992742-732C-4ECA-9B2F-0D5B5C1A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923" y="3069619"/>
            <a:ext cx="2126508" cy="2512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6DAADAB-BAE7-4284-BDE4-AE43D6A81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856" y="3342332"/>
            <a:ext cx="2119013" cy="2512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E527551-D3DF-4847-89F2-01FFF6D5E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225" y="3242560"/>
            <a:ext cx="2122442" cy="2512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72B5E0-2A47-4BCC-90BD-D2C830397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開發方式</a:t>
            </a:r>
            <a:br>
              <a:rPr lang="zh-TW" altLang="en-US" dirty="0"/>
            </a:br>
            <a:endParaRPr lang="zh-TW" altLang="en-US" dirty="0"/>
          </a:p>
        </p:txBody>
      </p:sp>
      <p:graphicFrame>
        <p:nvGraphicFramePr>
          <p:cNvPr id="9" name="資料庫圖表 8">
            <a:extLst>
              <a:ext uri="{FF2B5EF4-FFF2-40B4-BE49-F238E27FC236}">
                <a16:creationId xmlns:a16="http://schemas.microsoft.com/office/drawing/2014/main" id="{FF819A0C-8BEC-4EE6-8102-0F831D74EC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498323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9ABCE173-46A2-4B6E-A1B8-015C3901C15F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635FF9-C7D3-46A4-BE14-64BF8A53BF9C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271A018-1AD3-4701-A20C-FF82BE53233F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47F77B1-D119-4DFF-A6A8-C05745305211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57149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8C4B812-B1E2-4826-8AAF-3FAFAD6C7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2" r="14237"/>
          <a:stretch/>
        </p:blipFill>
        <p:spPr>
          <a:xfrm>
            <a:off x="2223106" y="3023258"/>
            <a:ext cx="1351722" cy="2663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B0162FC-E562-4334-B665-7F7710865E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08"/>
          <a:stretch/>
        </p:blipFill>
        <p:spPr>
          <a:xfrm>
            <a:off x="3479032" y="3242560"/>
            <a:ext cx="2387699" cy="2663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B6341BE-F15A-4D8D-94BF-ABC7F0A905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87"/>
          <a:stretch/>
        </p:blipFill>
        <p:spPr>
          <a:xfrm>
            <a:off x="5635212" y="2992701"/>
            <a:ext cx="1978111" cy="26944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3F456D6-A3A1-4B16-AFC8-0599EEEE67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開發方式</a:t>
            </a:r>
          </a:p>
        </p:txBody>
      </p:sp>
      <p:graphicFrame>
        <p:nvGraphicFramePr>
          <p:cNvPr id="10" name="資料庫圖表 9">
            <a:extLst>
              <a:ext uri="{FF2B5EF4-FFF2-40B4-BE49-F238E27FC236}">
                <a16:creationId xmlns:a16="http://schemas.microsoft.com/office/drawing/2014/main" id="{5B811EE1-F531-4BE1-88E3-8D7FD5AEAD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1725702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3F906E5C-E480-4579-B24E-FA44C9B30925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CA947C-024F-41DD-AD94-0C9CD7F9F3A3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FFC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8D7DCF4-AF91-4EBB-A74F-5273EAB30636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0EFF582-2677-46A0-A0D2-DD3090DA3CE5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39536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BC094CA-FDAD-4C75-A1D6-AEAC468C0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46" y="3189751"/>
            <a:ext cx="4280710" cy="275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38AB92-7C43-4C49-84D4-098FF2996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開發方式</a:t>
            </a:r>
            <a:br>
              <a:rPr lang="zh-TW" altLang="en-US" dirty="0"/>
            </a:br>
            <a:endParaRPr lang="zh-TW" altLang="en-US" dirty="0"/>
          </a:p>
        </p:txBody>
      </p:sp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id="{78EB693C-A258-4AB7-9A6A-BEB87FCDA2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3067634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BEB2F998-9A94-4638-A117-AEFF2366A820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CB70610-87BD-468F-BA21-6C52EA04E53C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EE3984C-F089-4ADD-8A44-4DA37CF143C8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7351611-AF35-4195-B635-7FD9F9CDECBA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321513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B8639-E3C2-47E3-B06D-CDC3ECFC6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開發方式</a:t>
            </a:r>
            <a:br>
              <a:rPr lang="zh-TW" altLang="en-US" dirty="0"/>
            </a:br>
            <a:endParaRPr lang="zh-TW" altLang="en-US" dirty="0"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E520852F-A151-4E04-ACE5-D67BDD9DDF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32508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50596800-F329-47EB-850F-607E9233ED70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A6EE5B-E1F0-4C85-8ECD-D41854B56A05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C46813-EC82-4C63-BE6B-B1F4356DBF9F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D75EF4B-4AF4-42A0-ACE9-5C14CAD9A9B7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2967481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614038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C33DC196-0A50-4AD9-9CA1-F7D99F13F7C0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013894-090B-4AC8-BDD1-087C6EFF205A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B49304-44BA-496B-B96C-C6C2ACCB140E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70A54C8-4E2E-48ED-BDAA-85128738CC09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79B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542B4B9-C1D6-45AE-99DF-2C873C07D7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開發方式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7D429F-D8D7-4ABC-8BE4-88EB48BECA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2076" y="7486146"/>
            <a:ext cx="2706831" cy="3201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96094DD-896E-4CD2-99CC-F5B0F731CE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7094" y="7696129"/>
            <a:ext cx="3863527" cy="1877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3B4A9E7-9E1E-4B41-AC34-211762AC2D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7689" y="3154418"/>
            <a:ext cx="1787159" cy="3275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6C493B0-6896-4D93-A62B-54ED42D12E37}"/>
              </a:ext>
            </a:extLst>
          </p:cNvPr>
          <p:cNvSpPr/>
          <p:nvPr/>
        </p:nvSpPr>
        <p:spPr>
          <a:xfrm>
            <a:off x="2076186" y="6381327"/>
            <a:ext cx="1476000" cy="264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BEFORE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FD9266A-0BD7-4B01-8ABF-013DB7DE95F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9" b="36634"/>
          <a:stretch/>
        </p:blipFill>
        <p:spPr>
          <a:xfrm>
            <a:off x="5696476" y="3978241"/>
            <a:ext cx="2090507" cy="24212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44AE1DE-0787-4805-A5F0-56A3AFC659A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53"/>
          <a:stretch/>
        </p:blipFill>
        <p:spPr>
          <a:xfrm>
            <a:off x="7113240" y="3581497"/>
            <a:ext cx="2090507" cy="24212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AD5C941-46CB-42FC-BBBA-B90D619F839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53"/>
          <a:stretch/>
        </p:blipFill>
        <p:spPr>
          <a:xfrm>
            <a:off x="4493731" y="3239192"/>
            <a:ext cx="2090507" cy="24212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9A04FCF-D431-4709-81F4-EA5F8E7A38E0}"/>
              </a:ext>
            </a:extLst>
          </p:cNvPr>
          <p:cNvSpPr/>
          <p:nvPr/>
        </p:nvSpPr>
        <p:spPr>
          <a:xfrm>
            <a:off x="6099923" y="6332639"/>
            <a:ext cx="1476000" cy="264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AFTER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303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: 圓角 94">
            <a:extLst>
              <a:ext uri="{FF2B5EF4-FFF2-40B4-BE49-F238E27FC236}">
                <a16:creationId xmlns:a16="http://schemas.microsoft.com/office/drawing/2014/main" id="{2FBDDECB-6344-472E-B581-F48BB8DA5603}"/>
              </a:ext>
            </a:extLst>
          </p:cNvPr>
          <p:cNvSpPr/>
          <p:nvPr/>
        </p:nvSpPr>
        <p:spPr>
          <a:xfrm>
            <a:off x="2380725" y="4485922"/>
            <a:ext cx="2883377" cy="1490902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90C1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0A6B7CC-8674-4CB4-B803-D1CE5BF9931F}"/>
              </a:ext>
            </a:extLst>
          </p:cNvPr>
          <p:cNvGrpSpPr/>
          <p:nvPr/>
        </p:nvGrpSpPr>
        <p:grpSpPr>
          <a:xfrm>
            <a:off x="2877440" y="4792992"/>
            <a:ext cx="889063" cy="876761"/>
            <a:chOff x="2935571" y="5070665"/>
            <a:chExt cx="1185417" cy="1169014"/>
          </a:xfrm>
        </p:grpSpPr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DD761DA5-A559-4354-9B44-93127A7A9DE9}"/>
                </a:ext>
              </a:extLst>
            </p:cNvPr>
            <p:cNvSpPr/>
            <p:nvPr/>
          </p:nvSpPr>
          <p:spPr>
            <a:xfrm>
              <a:off x="2935571" y="5070665"/>
              <a:ext cx="1185417" cy="11690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89" name="Picture 2" descr="Github Logo Official - Github Log, HD Png Download (768x768), Png Download">
              <a:extLst>
                <a:ext uri="{FF2B5EF4-FFF2-40B4-BE49-F238E27FC236}">
                  <a16:creationId xmlns:a16="http://schemas.microsoft.com/office/drawing/2014/main" id="{6E2BFE36-95F2-4244-A78C-E59BEB087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800" y="5224089"/>
              <a:ext cx="1030779" cy="75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CB6CF03-3F27-4084-8853-95C473BF6F23}"/>
              </a:ext>
            </a:extLst>
          </p:cNvPr>
          <p:cNvGrpSpPr/>
          <p:nvPr/>
        </p:nvGrpSpPr>
        <p:grpSpPr>
          <a:xfrm>
            <a:off x="5618951" y="3408661"/>
            <a:ext cx="3193602" cy="1490901"/>
            <a:chOff x="7481902" y="3284051"/>
            <a:chExt cx="4258136" cy="1987868"/>
          </a:xfrm>
        </p:grpSpPr>
        <p:sp>
          <p:nvSpPr>
            <p:cNvPr id="93" name="矩形: 圓角 92">
              <a:extLst>
                <a:ext uri="{FF2B5EF4-FFF2-40B4-BE49-F238E27FC236}">
                  <a16:creationId xmlns:a16="http://schemas.microsoft.com/office/drawing/2014/main" id="{BCC224B3-BB3E-46F9-B69E-2093BAAE7868}"/>
                </a:ext>
              </a:extLst>
            </p:cNvPr>
            <p:cNvSpPr/>
            <p:nvPr/>
          </p:nvSpPr>
          <p:spPr>
            <a:xfrm>
              <a:off x="7481902" y="3284051"/>
              <a:ext cx="4258136" cy="198786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9F06AF77-6318-4A4A-9B4E-DE12028AD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071" y="3619879"/>
              <a:ext cx="1156060" cy="115606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5580461F-0EA8-41A9-95EB-5D172FEF77C3}"/>
                </a:ext>
              </a:extLst>
            </p:cNvPr>
            <p:cNvGrpSpPr/>
            <p:nvPr/>
          </p:nvGrpSpPr>
          <p:grpSpPr>
            <a:xfrm>
              <a:off x="10251291" y="3625879"/>
              <a:ext cx="1158955" cy="1158955"/>
              <a:chOff x="6946350" y="4009057"/>
              <a:chExt cx="1456483" cy="1456483"/>
            </a:xfrm>
          </p:grpSpPr>
          <p:sp>
            <p:nvSpPr>
              <p:cNvPr id="84" name="橢圓 83">
                <a:extLst>
                  <a:ext uri="{FF2B5EF4-FFF2-40B4-BE49-F238E27FC236}">
                    <a16:creationId xmlns:a16="http://schemas.microsoft.com/office/drawing/2014/main" id="{5508C6A7-4DD3-46CF-B5F7-659D2FFDFD97}"/>
                  </a:ext>
                </a:extLst>
              </p:cNvPr>
              <p:cNvSpPr/>
              <p:nvPr/>
            </p:nvSpPr>
            <p:spPr>
              <a:xfrm>
                <a:off x="6946350" y="4009057"/>
                <a:ext cx="1456483" cy="1456483"/>
              </a:xfrm>
              <a:prstGeom prst="ellipse">
                <a:avLst/>
              </a:prstGeom>
              <a:solidFill>
                <a:srgbClr val="90C53F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85" name="圖片 84">
                <a:extLst>
                  <a:ext uri="{FF2B5EF4-FFF2-40B4-BE49-F238E27FC236}">
                    <a16:creationId xmlns:a16="http://schemas.microsoft.com/office/drawing/2014/main" id="{0E202F04-8D25-44AC-A94F-11ED8049C2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48" t="13354" r="31402" b="23168"/>
              <a:stretch/>
            </p:blipFill>
            <p:spPr>
              <a:xfrm>
                <a:off x="7148811" y="4222884"/>
                <a:ext cx="1049857" cy="921966"/>
              </a:xfrm>
              <a:prstGeom prst="rect">
                <a:avLst/>
              </a:prstGeom>
            </p:spPr>
          </p:pic>
        </p:grpSp>
      </p:grp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269D24C7-49BE-49AD-A35E-A7B1E9C9410C}"/>
              </a:ext>
            </a:extLst>
          </p:cNvPr>
          <p:cNvSpPr/>
          <p:nvPr/>
        </p:nvSpPr>
        <p:spPr>
          <a:xfrm>
            <a:off x="704528" y="2323079"/>
            <a:ext cx="4656377" cy="202556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059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37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102F45B1-3CF4-414C-B529-A79BA8287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1029573" y="2252203"/>
            <a:ext cx="995554" cy="11937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群組 37">
            <a:extLst>
              <a:ext uri="{FF2B5EF4-FFF2-40B4-BE49-F238E27FC236}">
                <a16:creationId xmlns:a16="http://schemas.microsoft.com/office/drawing/2014/main" id="{CEB34F97-81AC-45B8-B859-E145A8C9F21A}"/>
              </a:ext>
            </a:extLst>
          </p:cNvPr>
          <p:cNvGrpSpPr/>
          <p:nvPr/>
        </p:nvGrpSpPr>
        <p:grpSpPr>
          <a:xfrm>
            <a:off x="2043178" y="2252203"/>
            <a:ext cx="1030751" cy="1193732"/>
            <a:chOff x="-1308651" y="3904767"/>
            <a:chExt cx="1727156" cy="2000250"/>
          </a:xfrm>
        </p:grpSpPr>
        <p:pic>
          <p:nvPicPr>
            <p:cNvPr id="3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1A45DEDC-931B-450B-A6D2-8CBFCD8475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CSS div背景圖片RWD Background-img - ucamc">
              <a:extLst>
                <a:ext uri="{FF2B5EF4-FFF2-40B4-BE49-F238E27FC236}">
                  <a16:creationId xmlns:a16="http://schemas.microsoft.com/office/drawing/2014/main" id="{C282F558-1878-4E63-9F04-11F84E8CC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B1480D0D-CB83-40E0-93CE-86BE38C2886E}"/>
              </a:ext>
            </a:extLst>
          </p:cNvPr>
          <p:cNvGrpSpPr/>
          <p:nvPr/>
        </p:nvGrpSpPr>
        <p:grpSpPr>
          <a:xfrm>
            <a:off x="3091982" y="2252203"/>
            <a:ext cx="995554" cy="1193732"/>
            <a:chOff x="268300" y="3904767"/>
            <a:chExt cx="1668178" cy="2000250"/>
          </a:xfrm>
        </p:grpSpPr>
        <p:pic>
          <p:nvPicPr>
            <p:cNvPr id="42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073194E1-860C-4B34-BD83-CE94E97953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A6F50CE3-447A-4743-B716-ED6D04893DDE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AD5C482C-8B18-433A-BC19-2F92DCEFAA42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46" name="Picture 16" descr="網頁設計常用的三種語言">
                <a:extLst>
                  <a:ext uri="{FF2B5EF4-FFF2-40B4-BE49-F238E27FC236}">
                    <a16:creationId xmlns:a16="http://schemas.microsoft.com/office/drawing/2014/main" id="{0AE8AA17-A155-4A67-BC3A-8333DABC86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1D0613E8-2A2C-4BB5-8F28-0821A8DB846C}"/>
              </a:ext>
            </a:extLst>
          </p:cNvPr>
          <p:cNvGrpSpPr/>
          <p:nvPr/>
        </p:nvGrpSpPr>
        <p:grpSpPr>
          <a:xfrm>
            <a:off x="1029574" y="3199278"/>
            <a:ext cx="995554" cy="1193732"/>
            <a:chOff x="6621719" y="1885536"/>
            <a:chExt cx="1668178" cy="2000250"/>
          </a:xfrm>
        </p:grpSpPr>
        <p:pic>
          <p:nvPicPr>
            <p:cNvPr id="48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E1887562-B5EE-4036-9D04-CA9F370721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9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EF7ABB1C-CE7F-48D0-AEF3-65BB35F60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1" y="2176177"/>
              <a:ext cx="1470040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A6A3AB93-83B9-44DB-BC26-7C8BF3D7DDF1}"/>
              </a:ext>
            </a:extLst>
          </p:cNvPr>
          <p:cNvGrpSpPr/>
          <p:nvPr/>
        </p:nvGrpSpPr>
        <p:grpSpPr>
          <a:xfrm>
            <a:off x="3091982" y="3199278"/>
            <a:ext cx="996922" cy="1193732"/>
            <a:chOff x="5043619" y="3805192"/>
            <a:chExt cx="1670471" cy="2000250"/>
          </a:xfrm>
        </p:grpSpPr>
        <p:pic>
          <p:nvPicPr>
            <p:cNvPr id="53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D3BE40FA-D1E6-463E-81B3-83F2AAA73B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19" y="3805192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F1A9E9DC-4F60-438A-A6FE-BCF18AC53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D6C67D03-FF7B-43CD-A15C-C99C3BC2D82A}"/>
              </a:ext>
            </a:extLst>
          </p:cNvPr>
          <p:cNvGrpSpPr/>
          <p:nvPr/>
        </p:nvGrpSpPr>
        <p:grpSpPr>
          <a:xfrm>
            <a:off x="2043178" y="3199278"/>
            <a:ext cx="995554" cy="1193732"/>
            <a:chOff x="3406949" y="3845490"/>
            <a:chExt cx="1668178" cy="2000250"/>
          </a:xfrm>
        </p:grpSpPr>
        <p:pic>
          <p:nvPicPr>
            <p:cNvPr id="80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5E96B37F-5750-44BB-BA55-2A2B68BD1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6" descr="Font Awesome">
              <a:extLst>
                <a:ext uri="{FF2B5EF4-FFF2-40B4-BE49-F238E27FC236}">
                  <a16:creationId xmlns:a16="http://schemas.microsoft.com/office/drawing/2014/main" id="{CB894193-3497-45A3-A67F-77597C4F35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AC39AB2-6135-4713-8EBA-79639FCD5224}"/>
              </a:ext>
            </a:extLst>
          </p:cNvPr>
          <p:cNvSpPr/>
          <p:nvPr/>
        </p:nvSpPr>
        <p:spPr>
          <a:xfrm>
            <a:off x="5609273" y="1209493"/>
            <a:ext cx="3193602" cy="149090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2D8F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35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AADAB015-26F5-4C4C-9E74-A81C45849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8" r="68637"/>
          <a:stretch/>
        </p:blipFill>
        <p:spPr bwMode="auto">
          <a:xfrm>
            <a:off x="7626686" y="1410463"/>
            <a:ext cx="912270" cy="907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12EC9310-0312-4AF6-8AA6-79CABBD15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7" t="50000" r="35530"/>
          <a:stretch/>
        </p:blipFill>
        <p:spPr bwMode="auto">
          <a:xfrm>
            <a:off x="6550983" y="1399425"/>
            <a:ext cx="900928" cy="929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橢圓 89">
            <a:extLst>
              <a:ext uri="{FF2B5EF4-FFF2-40B4-BE49-F238E27FC236}">
                <a16:creationId xmlns:a16="http://schemas.microsoft.com/office/drawing/2014/main" id="{4C8049CD-4A67-48CF-9457-675748E98CE7}"/>
              </a:ext>
            </a:extLst>
          </p:cNvPr>
          <p:cNvSpPr/>
          <p:nvPr/>
        </p:nvSpPr>
        <p:spPr>
          <a:xfrm>
            <a:off x="4439862" y="2357833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560FAC92-0B67-479D-8D30-B6EA988A0CC9}"/>
              </a:ext>
            </a:extLst>
          </p:cNvPr>
          <p:cNvSpPr/>
          <p:nvPr/>
        </p:nvSpPr>
        <p:spPr>
          <a:xfrm>
            <a:off x="4909251" y="3408662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240A7AA-515F-4B16-AD62-863194F96FD2}"/>
              </a:ext>
            </a:extLst>
          </p:cNvPr>
          <p:cNvSpPr/>
          <p:nvPr/>
        </p:nvSpPr>
        <p:spPr>
          <a:xfrm>
            <a:off x="4422572" y="4510805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EC23D85-51F1-457D-863C-DB56E0C91832}"/>
              </a:ext>
            </a:extLst>
          </p:cNvPr>
          <p:cNvSpPr/>
          <p:nvPr/>
        </p:nvSpPr>
        <p:spPr>
          <a:xfrm>
            <a:off x="4937762" y="1300219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箭號: 圓形 9">
            <a:extLst>
              <a:ext uri="{FF2B5EF4-FFF2-40B4-BE49-F238E27FC236}">
                <a16:creationId xmlns:a16="http://schemas.microsoft.com/office/drawing/2014/main" id="{1D41AEC1-7A27-47EA-919D-060C6613C3F8}"/>
              </a:ext>
            </a:extLst>
          </p:cNvPr>
          <p:cNvSpPr/>
          <p:nvPr/>
        </p:nvSpPr>
        <p:spPr>
          <a:xfrm>
            <a:off x="4661931" y="1023904"/>
            <a:ext cx="1884322" cy="188451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65DA0BD1-5E58-43DA-A631-E3AC8DD30F6A}"/>
              </a:ext>
            </a:extLst>
          </p:cNvPr>
          <p:cNvSpPr/>
          <p:nvPr/>
        </p:nvSpPr>
        <p:spPr>
          <a:xfrm>
            <a:off x="5077961" y="1706049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視覺設計</a:t>
            </a:r>
          </a:p>
        </p:txBody>
      </p:sp>
      <p:sp>
        <p:nvSpPr>
          <p:cNvPr id="12" name="圖案 11">
            <a:extLst>
              <a:ext uri="{FF2B5EF4-FFF2-40B4-BE49-F238E27FC236}">
                <a16:creationId xmlns:a16="http://schemas.microsoft.com/office/drawing/2014/main" id="{DE8B968D-A545-467C-AFEF-FCE41D32087B}"/>
              </a:ext>
            </a:extLst>
          </p:cNvPr>
          <p:cNvSpPr/>
          <p:nvPr/>
        </p:nvSpPr>
        <p:spPr>
          <a:xfrm>
            <a:off x="4138449" y="2106838"/>
            <a:ext cx="1884322" cy="1884514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A0B3A814-5A22-4FC2-83E5-8965C3BE8AF8}"/>
              </a:ext>
            </a:extLst>
          </p:cNvPr>
          <p:cNvSpPr/>
          <p:nvPr/>
        </p:nvSpPr>
        <p:spPr>
          <a:xfrm>
            <a:off x="4552358" y="2790981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</a:p>
        </p:txBody>
      </p:sp>
      <p:sp>
        <p:nvSpPr>
          <p:cNvPr id="14" name="箭號: 圓形 13">
            <a:extLst>
              <a:ext uri="{FF2B5EF4-FFF2-40B4-BE49-F238E27FC236}">
                <a16:creationId xmlns:a16="http://schemas.microsoft.com/office/drawing/2014/main" id="{68194F3C-F052-4F9E-B7A5-5EDBE285518F}"/>
              </a:ext>
            </a:extLst>
          </p:cNvPr>
          <p:cNvSpPr/>
          <p:nvPr/>
        </p:nvSpPr>
        <p:spPr>
          <a:xfrm>
            <a:off x="4661931" y="3193770"/>
            <a:ext cx="1884322" cy="188451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802B4A08-D79E-4422-A1F1-50848AC4563F}"/>
              </a:ext>
            </a:extLst>
          </p:cNvPr>
          <p:cNvSpPr/>
          <p:nvPr/>
        </p:nvSpPr>
        <p:spPr>
          <a:xfrm>
            <a:off x="5077961" y="3875914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</a:p>
        </p:txBody>
      </p:sp>
      <p:sp>
        <p:nvSpPr>
          <p:cNvPr id="16" name="拱形 15">
            <a:extLst>
              <a:ext uri="{FF2B5EF4-FFF2-40B4-BE49-F238E27FC236}">
                <a16:creationId xmlns:a16="http://schemas.microsoft.com/office/drawing/2014/main" id="{2BE17402-832D-4E16-ABCB-56DA6E225CFE}"/>
              </a:ext>
            </a:extLst>
          </p:cNvPr>
          <p:cNvSpPr/>
          <p:nvPr/>
        </p:nvSpPr>
        <p:spPr>
          <a:xfrm>
            <a:off x="4272767" y="4401636"/>
            <a:ext cx="1618870" cy="1619652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99F2ADBA-0068-413D-82D0-460E40AFD325}"/>
              </a:ext>
            </a:extLst>
          </p:cNvPr>
          <p:cNvSpPr/>
          <p:nvPr/>
        </p:nvSpPr>
        <p:spPr>
          <a:xfrm>
            <a:off x="4552358" y="4960846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版本控制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69B8516-AB88-422F-BC8F-19AC4E877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使用技術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407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1_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124</TotalTime>
  <Words>1332</Words>
  <Application>Microsoft Office PowerPoint</Application>
  <PresentationFormat>A4 紙張 (210x297 公釐)</PresentationFormat>
  <Paragraphs>278</Paragraphs>
  <Slides>28</Slides>
  <Notes>13</Notes>
  <HiddenSlides>11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微軟正黑體</vt:lpstr>
      <vt:lpstr>微軟正黑體 Light</vt:lpstr>
      <vt:lpstr>Arial</vt:lpstr>
      <vt:lpstr>Calibri</vt:lpstr>
      <vt:lpstr>Wingdings</vt:lpstr>
      <vt:lpstr>2020簡報範本_light</vt:lpstr>
      <vt:lpstr>1_2020簡報範本_light</vt:lpstr>
      <vt:lpstr>PowerPoint 簡報</vt:lpstr>
      <vt:lpstr>目錄 </vt:lpstr>
      <vt:lpstr>團隊介紹 </vt:lpstr>
      <vt:lpstr>開發方式 </vt:lpstr>
      <vt:lpstr>開發方式</vt:lpstr>
      <vt:lpstr>開發方式 </vt:lpstr>
      <vt:lpstr>開發方式 </vt:lpstr>
      <vt:lpstr>開發方式 </vt:lpstr>
      <vt:lpstr>使用技術 </vt:lpstr>
      <vt:lpstr>製作動機 </vt:lpstr>
      <vt:lpstr>解決方案 </vt:lpstr>
      <vt:lpstr>網站架構介紹 </vt:lpstr>
      <vt:lpstr>系統角色與網站權限設定 </vt:lpstr>
      <vt:lpstr>刊登送養流程介紹 </vt:lpstr>
      <vt:lpstr>設計理念</vt:lpstr>
      <vt:lpstr>設計理念 </vt:lpstr>
      <vt:lpstr>PowerPoint 簡報</vt:lpstr>
      <vt:lpstr>PowerPoint 簡報</vt:lpstr>
      <vt:lpstr>PowerPoint 簡報</vt:lpstr>
      <vt:lpstr>PowerPoint 簡報</vt:lpstr>
      <vt:lpstr>PowerPoint 簡報</vt:lpstr>
      <vt:lpstr>題目</vt:lpstr>
      <vt:lpstr>大綱</vt:lpstr>
      <vt:lpstr>PowerPoint 簡報</vt:lpstr>
      <vt:lpstr>PowerPoint 簡報</vt:lpstr>
      <vt:lpstr>PowerPoint 簡報</vt:lpstr>
      <vt:lpstr>附件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Anni Cho</cp:lastModifiedBy>
  <cp:revision>7</cp:revision>
  <dcterms:created xsi:type="dcterms:W3CDTF">2021-04-12T00:49:08Z</dcterms:created>
  <dcterms:modified xsi:type="dcterms:W3CDTF">2021-10-01T09:39:29Z</dcterms:modified>
  <cp:category/>
</cp:coreProperties>
</file>